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N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A0023A-E4EB-40C1-BADA-C897811366EE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3FE653E-BDBF-42AC-AAA2-5C2BC8D582C4}">
      <dgm:prSet/>
      <dgm:spPr/>
      <dgm:t>
        <a:bodyPr/>
        <a:lstStyle/>
        <a:p>
          <a:r>
            <a:rPr lang="en-US" dirty="0"/>
            <a:t>Problem Statement: Omega Manufacturing currently relies on spreadsheets and emails, causing delays, errors, and lack of real-time visibility.</a:t>
          </a:r>
        </a:p>
      </dgm:t>
    </dgm:pt>
    <dgm:pt modelId="{66D72DEB-BBD2-4B7F-BA2F-BF458E7806EC}" type="parTrans" cxnId="{FCD66279-5664-45E7-AE98-B66234B948E5}">
      <dgm:prSet/>
      <dgm:spPr/>
      <dgm:t>
        <a:bodyPr/>
        <a:lstStyle/>
        <a:p>
          <a:endParaRPr lang="en-US"/>
        </a:p>
      </dgm:t>
    </dgm:pt>
    <dgm:pt modelId="{2FF4A2BA-D00F-415E-BD7E-86491CBB0345}" type="sibTrans" cxnId="{FCD66279-5664-45E7-AE98-B66234B948E5}">
      <dgm:prSet/>
      <dgm:spPr/>
      <dgm:t>
        <a:bodyPr/>
        <a:lstStyle/>
        <a:p>
          <a:endParaRPr lang="en-US"/>
        </a:p>
      </dgm:t>
    </dgm:pt>
    <dgm:pt modelId="{B910555E-D8BD-47A3-8DE0-8255BAA4F8C4}">
      <dgm:prSet/>
      <dgm:spPr/>
      <dgm:t>
        <a:bodyPr/>
        <a:lstStyle/>
        <a:p>
          <a:r>
            <a:rPr lang="en-US" dirty="0"/>
            <a:t>Solution: Implementing a centralized order processing system using Dataverse.</a:t>
          </a:r>
        </a:p>
      </dgm:t>
    </dgm:pt>
    <dgm:pt modelId="{659E77E2-775F-42C2-8D18-A2A46FCBB975}" type="parTrans" cxnId="{E7444836-3836-41B3-97FC-F1A9DB3A3001}">
      <dgm:prSet/>
      <dgm:spPr/>
      <dgm:t>
        <a:bodyPr/>
        <a:lstStyle/>
        <a:p>
          <a:endParaRPr lang="en-US"/>
        </a:p>
      </dgm:t>
    </dgm:pt>
    <dgm:pt modelId="{70C469E4-1E74-4650-B56E-AE0277EF4F46}" type="sibTrans" cxnId="{E7444836-3836-41B3-97FC-F1A9DB3A3001}">
      <dgm:prSet/>
      <dgm:spPr/>
      <dgm:t>
        <a:bodyPr/>
        <a:lstStyle/>
        <a:p>
          <a:endParaRPr lang="en-US"/>
        </a:p>
      </dgm:t>
    </dgm:pt>
    <dgm:pt modelId="{DA1F7765-A5B5-45A3-B3FB-E49CA375DFE0}">
      <dgm:prSet/>
      <dgm:spPr/>
      <dgm:t>
        <a:bodyPr/>
        <a:lstStyle/>
        <a:p>
          <a:r>
            <a:rPr lang="en-US" dirty="0"/>
            <a:t>Objective: Automate workflows, reduce manual errors, and provide real-time insights.</a:t>
          </a:r>
        </a:p>
      </dgm:t>
    </dgm:pt>
    <dgm:pt modelId="{2380C76D-15D2-476E-8EE7-BC300D50783E}" type="parTrans" cxnId="{B25FC82B-D38D-411F-80E8-80B0D313E768}">
      <dgm:prSet/>
      <dgm:spPr/>
      <dgm:t>
        <a:bodyPr/>
        <a:lstStyle/>
        <a:p>
          <a:endParaRPr lang="en-US"/>
        </a:p>
      </dgm:t>
    </dgm:pt>
    <dgm:pt modelId="{CDDDC1D3-A42C-4A3B-9BB3-673C5DABAE54}" type="sibTrans" cxnId="{B25FC82B-D38D-411F-80E8-80B0D313E768}">
      <dgm:prSet/>
      <dgm:spPr/>
      <dgm:t>
        <a:bodyPr/>
        <a:lstStyle/>
        <a:p>
          <a:endParaRPr lang="en-US"/>
        </a:p>
      </dgm:t>
    </dgm:pt>
    <dgm:pt modelId="{96C1960A-DA73-4CFB-942E-E15A338F52D4}" type="pres">
      <dgm:prSet presAssocID="{61A0023A-E4EB-40C1-BADA-C897811366EE}" presName="vert0" presStyleCnt="0">
        <dgm:presLayoutVars>
          <dgm:dir/>
          <dgm:animOne val="branch"/>
          <dgm:animLvl val="lvl"/>
        </dgm:presLayoutVars>
      </dgm:prSet>
      <dgm:spPr/>
    </dgm:pt>
    <dgm:pt modelId="{F89EA71D-78A6-4FCD-A830-A5897B60BA09}" type="pres">
      <dgm:prSet presAssocID="{03FE653E-BDBF-42AC-AAA2-5C2BC8D582C4}" presName="thickLine" presStyleLbl="alignNode1" presStyleIdx="0" presStyleCnt="3"/>
      <dgm:spPr/>
    </dgm:pt>
    <dgm:pt modelId="{137AD527-6F5C-468F-AA02-89F3BB2A8DD0}" type="pres">
      <dgm:prSet presAssocID="{03FE653E-BDBF-42AC-AAA2-5C2BC8D582C4}" presName="horz1" presStyleCnt="0"/>
      <dgm:spPr/>
    </dgm:pt>
    <dgm:pt modelId="{582357AE-7F04-4FDE-9AD9-FC90B4828934}" type="pres">
      <dgm:prSet presAssocID="{03FE653E-BDBF-42AC-AAA2-5C2BC8D582C4}" presName="tx1" presStyleLbl="revTx" presStyleIdx="0" presStyleCnt="3"/>
      <dgm:spPr/>
    </dgm:pt>
    <dgm:pt modelId="{3EB202CB-9772-4B78-9BB9-60D26DFC4816}" type="pres">
      <dgm:prSet presAssocID="{03FE653E-BDBF-42AC-AAA2-5C2BC8D582C4}" presName="vert1" presStyleCnt="0"/>
      <dgm:spPr/>
    </dgm:pt>
    <dgm:pt modelId="{7AE8B243-C29F-45F7-9568-3DD686ECB82C}" type="pres">
      <dgm:prSet presAssocID="{B910555E-D8BD-47A3-8DE0-8255BAA4F8C4}" presName="thickLine" presStyleLbl="alignNode1" presStyleIdx="1" presStyleCnt="3"/>
      <dgm:spPr/>
    </dgm:pt>
    <dgm:pt modelId="{C2DCA1C5-C8C3-4451-A05E-1B86832ED362}" type="pres">
      <dgm:prSet presAssocID="{B910555E-D8BD-47A3-8DE0-8255BAA4F8C4}" presName="horz1" presStyleCnt="0"/>
      <dgm:spPr/>
    </dgm:pt>
    <dgm:pt modelId="{A9FB0992-0946-45BA-8F32-200CB166A87E}" type="pres">
      <dgm:prSet presAssocID="{B910555E-D8BD-47A3-8DE0-8255BAA4F8C4}" presName="tx1" presStyleLbl="revTx" presStyleIdx="1" presStyleCnt="3"/>
      <dgm:spPr/>
    </dgm:pt>
    <dgm:pt modelId="{D3B5886C-24EE-4AC3-A004-6126E00FA0C3}" type="pres">
      <dgm:prSet presAssocID="{B910555E-D8BD-47A3-8DE0-8255BAA4F8C4}" presName="vert1" presStyleCnt="0"/>
      <dgm:spPr/>
    </dgm:pt>
    <dgm:pt modelId="{9750C3CD-0C9B-4F55-BAB2-548BC8EA4505}" type="pres">
      <dgm:prSet presAssocID="{DA1F7765-A5B5-45A3-B3FB-E49CA375DFE0}" presName="thickLine" presStyleLbl="alignNode1" presStyleIdx="2" presStyleCnt="3"/>
      <dgm:spPr/>
    </dgm:pt>
    <dgm:pt modelId="{8A5D1CFD-C0AA-4C24-A527-DE49E768CFBA}" type="pres">
      <dgm:prSet presAssocID="{DA1F7765-A5B5-45A3-B3FB-E49CA375DFE0}" presName="horz1" presStyleCnt="0"/>
      <dgm:spPr/>
    </dgm:pt>
    <dgm:pt modelId="{0BC0D7FB-39B7-4C6D-BDCF-96B405FE7443}" type="pres">
      <dgm:prSet presAssocID="{DA1F7765-A5B5-45A3-B3FB-E49CA375DFE0}" presName="tx1" presStyleLbl="revTx" presStyleIdx="2" presStyleCnt="3"/>
      <dgm:spPr/>
    </dgm:pt>
    <dgm:pt modelId="{23FA7332-B487-4649-BFF3-2FCFF27BA9A5}" type="pres">
      <dgm:prSet presAssocID="{DA1F7765-A5B5-45A3-B3FB-E49CA375DFE0}" presName="vert1" presStyleCnt="0"/>
      <dgm:spPr/>
    </dgm:pt>
  </dgm:ptLst>
  <dgm:cxnLst>
    <dgm:cxn modelId="{27324125-DDC0-4ACE-AFE4-C2FE2A987A88}" type="presOf" srcId="{B910555E-D8BD-47A3-8DE0-8255BAA4F8C4}" destId="{A9FB0992-0946-45BA-8F32-200CB166A87E}" srcOrd="0" destOrd="0" presId="urn:microsoft.com/office/officeart/2008/layout/LinedList"/>
    <dgm:cxn modelId="{B25FC82B-D38D-411F-80E8-80B0D313E768}" srcId="{61A0023A-E4EB-40C1-BADA-C897811366EE}" destId="{DA1F7765-A5B5-45A3-B3FB-E49CA375DFE0}" srcOrd="2" destOrd="0" parTransId="{2380C76D-15D2-476E-8EE7-BC300D50783E}" sibTransId="{CDDDC1D3-A42C-4A3B-9BB3-673C5DABAE54}"/>
    <dgm:cxn modelId="{E7444836-3836-41B3-97FC-F1A9DB3A3001}" srcId="{61A0023A-E4EB-40C1-BADA-C897811366EE}" destId="{B910555E-D8BD-47A3-8DE0-8255BAA4F8C4}" srcOrd="1" destOrd="0" parTransId="{659E77E2-775F-42C2-8D18-A2A46FCBB975}" sibTransId="{70C469E4-1E74-4650-B56E-AE0277EF4F46}"/>
    <dgm:cxn modelId="{E73E8B43-251A-4B77-88BE-141FADB43874}" type="presOf" srcId="{61A0023A-E4EB-40C1-BADA-C897811366EE}" destId="{96C1960A-DA73-4CFB-942E-E15A338F52D4}" srcOrd="0" destOrd="0" presId="urn:microsoft.com/office/officeart/2008/layout/LinedList"/>
    <dgm:cxn modelId="{99CAE849-75DB-412F-BE09-9A7C5113AB19}" type="presOf" srcId="{DA1F7765-A5B5-45A3-B3FB-E49CA375DFE0}" destId="{0BC0D7FB-39B7-4C6D-BDCF-96B405FE7443}" srcOrd="0" destOrd="0" presId="urn:microsoft.com/office/officeart/2008/layout/LinedList"/>
    <dgm:cxn modelId="{AD4AE76C-8874-4222-83C9-6F9C11CC775A}" type="presOf" srcId="{03FE653E-BDBF-42AC-AAA2-5C2BC8D582C4}" destId="{582357AE-7F04-4FDE-9AD9-FC90B4828934}" srcOrd="0" destOrd="0" presId="urn:microsoft.com/office/officeart/2008/layout/LinedList"/>
    <dgm:cxn modelId="{FCD66279-5664-45E7-AE98-B66234B948E5}" srcId="{61A0023A-E4EB-40C1-BADA-C897811366EE}" destId="{03FE653E-BDBF-42AC-AAA2-5C2BC8D582C4}" srcOrd="0" destOrd="0" parTransId="{66D72DEB-BBD2-4B7F-BA2F-BF458E7806EC}" sibTransId="{2FF4A2BA-D00F-415E-BD7E-86491CBB0345}"/>
    <dgm:cxn modelId="{B6011053-38F3-4C19-BE98-9B533833613B}" type="presParOf" srcId="{96C1960A-DA73-4CFB-942E-E15A338F52D4}" destId="{F89EA71D-78A6-4FCD-A830-A5897B60BA09}" srcOrd="0" destOrd="0" presId="urn:microsoft.com/office/officeart/2008/layout/LinedList"/>
    <dgm:cxn modelId="{443140B0-13E7-4DF9-855C-35020AC557BD}" type="presParOf" srcId="{96C1960A-DA73-4CFB-942E-E15A338F52D4}" destId="{137AD527-6F5C-468F-AA02-89F3BB2A8DD0}" srcOrd="1" destOrd="0" presId="urn:microsoft.com/office/officeart/2008/layout/LinedList"/>
    <dgm:cxn modelId="{A33D51DB-593C-44B8-8482-C3C2EF3AB3D3}" type="presParOf" srcId="{137AD527-6F5C-468F-AA02-89F3BB2A8DD0}" destId="{582357AE-7F04-4FDE-9AD9-FC90B4828934}" srcOrd="0" destOrd="0" presId="urn:microsoft.com/office/officeart/2008/layout/LinedList"/>
    <dgm:cxn modelId="{AA45F5BA-F585-4394-8303-03E426FE537D}" type="presParOf" srcId="{137AD527-6F5C-468F-AA02-89F3BB2A8DD0}" destId="{3EB202CB-9772-4B78-9BB9-60D26DFC4816}" srcOrd="1" destOrd="0" presId="urn:microsoft.com/office/officeart/2008/layout/LinedList"/>
    <dgm:cxn modelId="{81B5F87C-4794-4F2A-96BB-E7D66541D94A}" type="presParOf" srcId="{96C1960A-DA73-4CFB-942E-E15A338F52D4}" destId="{7AE8B243-C29F-45F7-9568-3DD686ECB82C}" srcOrd="2" destOrd="0" presId="urn:microsoft.com/office/officeart/2008/layout/LinedList"/>
    <dgm:cxn modelId="{C062C587-E7A1-49E8-9E9C-34E997352901}" type="presParOf" srcId="{96C1960A-DA73-4CFB-942E-E15A338F52D4}" destId="{C2DCA1C5-C8C3-4451-A05E-1B86832ED362}" srcOrd="3" destOrd="0" presId="urn:microsoft.com/office/officeart/2008/layout/LinedList"/>
    <dgm:cxn modelId="{0F301BD3-37EE-4ADE-B728-CA1DFB41B1A0}" type="presParOf" srcId="{C2DCA1C5-C8C3-4451-A05E-1B86832ED362}" destId="{A9FB0992-0946-45BA-8F32-200CB166A87E}" srcOrd="0" destOrd="0" presId="urn:microsoft.com/office/officeart/2008/layout/LinedList"/>
    <dgm:cxn modelId="{C29D2DB4-9003-4AA0-8B68-3658CC44A382}" type="presParOf" srcId="{C2DCA1C5-C8C3-4451-A05E-1B86832ED362}" destId="{D3B5886C-24EE-4AC3-A004-6126E00FA0C3}" srcOrd="1" destOrd="0" presId="urn:microsoft.com/office/officeart/2008/layout/LinedList"/>
    <dgm:cxn modelId="{6FC40DEE-3F20-49D1-AD5C-AEDE7D897A7E}" type="presParOf" srcId="{96C1960A-DA73-4CFB-942E-E15A338F52D4}" destId="{9750C3CD-0C9B-4F55-BAB2-548BC8EA4505}" srcOrd="4" destOrd="0" presId="urn:microsoft.com/office/officeart/2008/layout/LinedList"/>
    <dgm:cxn modelId="{F345A01B-7CC0-45B7-8519-BE73D3EF5A94}" type="presParOf" srcId="{96C1960A-DA73-4CFB-942E-E15A338F52D4}" destId="{8A5D1CFD-C0AA-4C24-A527-DE49E768CFBA}" srcOrd="5" destOrd="0" presId="urn:microsoft.com/office/officeart/2008/layout/LinedList"/>
    <dgm:cxn modelId="{B41DB4AD-BC9B-4A60-AA47-AECAA67CB1A6}" type="presParOf" srcId="{8A5D1CFD-C0AA-4C24-A527-DE49E768CFBA}" destId="{0BC0D7FB-39B7-4C6D-BDCF-96B405FE7443}" srcOrd="0" destOrd="0" presId="urn:microsoft.com/office/officeart/2008/layout/LinedList"/>
    <dgm:cxn modelId="{30856939-1BE0-421F-A4B5-6E0E675F982F}" type="presParOf" srcId="{8A5D1CFD-C0AA-4C24-A527-DE49E768CFBA}" destId="{23FA7332-B487-4649-BFF3-2FCFF27BA9A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ECC772D-4D12-4CC8-8615-0BEF5FC0A7D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BFFF67B-C92C-4031-89E7-96C13114434D}">
      <dgm:prSet/>
      <dgm:spPr/>
      <dgm:t>
        <a:bodyPr/>
        <a:lstStyle/>
        <a:p>
          <a:r>
            <a:rPr lang="en-US"/>
            <a:t>1. Customer: Stores customer-related data (e.g., CustomerID, Name, Email, Phone, Address).</a:t>
          </a:r>
        </a:p>
      </dgm:t>
    </dgm:pt>
    <dgm:pt modelId="{59C715DF-9B08-44B3-B83B-B02FAF1E6D8D}" type="parTrans" cxnId="{B9FBFDF0-D8FD-43DF-994E-C65C1514A8F6}">
      <dgm:prSet/>
      <dgm:spPr/>
      <dgm:t>
        <a:bodyPr/>
        <a:lstStyle/>
        <a:p>
          <a:endParaRPr lang="en-US"/>
        </a:p>
      </dgm:t>
    </dgm:pt>
    <dgm:pt modelId="{301641E6-C800-4540-A565-F5E1B9FC0013}" type="sibTrans" cxnId="{B9FBFDF0-D8FD-43DF-994E-C65C1514A8F6}">
      <dgm:prSet/>
      <dgm:spPr/>
      <dgm:t>
        <a:bodyPr/>
        <a:lstStyle/>
        <a:p>
          <a:endParaRPr lang="en-US"/>
        </a:p>
      </dgm:t>
    </dgm:pt>
    <dgm:pt modelId="{19CDCDCE-C81F-42F3-9393-11603A8066E6}">
      <dgm:prSet/>
      <dgm:spPr/>
      <dgm:t>
        <a:bodyPr/>
        <a:lstStyle/>
        <a:p>
          <a:r>
            <a:rPr lang="en-US"/>
            <a:t>2. Product: Stores product details (e.g., ProductID, ProductName, Description, Price, Category).</a:t>
          </a:r>
        </a:p>
      </dgm:t>
    </dgm:pt>
    <dgm:pt modelId="{A4E389D6-766E-4968-B821-5C08FCE003CF}" type="parTrans" cxnId="{2B7777A2-A0D8-46E0-A115-042719CA8F5A}">
      <dgm:prSet/>
      <dgm:spPr/>
      <dgm:t>
        <a:bodyPr/>
        <a:lstStyle/>
        <a:p>
          <a:endParaRPr lang="en-US"/>
        </a:p>
      </dgm:t>
    </dgm:pt>
    <dgm:pt modelId="{B836752B-EE93-4A86-9EC9-E1F24C6928D8}" type="sibTrans" cxnId="{2B7777A2-A0D8-46E0-A115-042719CA8F5A}">
      <dgm:prSet/>
      <dgm:spPr/>
      <dgm:t>
        <a:bodyPr/>
        <a:lstStyle/>
        <a:p>
          <a:endParaRPr lang="en-US"/>
        </a:p>
      </dgm:t>
    </dgm:pt>
    <dgm:pt modelId="{62B7CA87-F939-4127-8D30-39B77B699FB3}">
      <dgm:prSet/>
      <dgm:spPr/>
      <dgm:t>
        <a:bodyPr/>
        <a:lstStyle/>
        <a:p>
          <a:r>
            <a:rPr lang="en-US"/>
            <a:t>3. Customer Order: Tracks customer orders (e.g., OrderID, CustomerID, OrderDate, OrderStatus, OrderTotal).</a:t>
          </a:r>
        </a:p>
      </dgm:t>
    </dgm:pt>
    <dgm:pt modelId="{647528F0-71D7-4934-9352-C13D319B5032}" type="parTrans" cxnId="{326C1235-E45A-4625-A1A6-6324E3244225}">
      <dgm:prSet/>
      <dgm:spPr/>
      <dgm:t>
        <a:bodyPr/>
        <a:lstStyle/>
        <a:p>
          <a:endParaRPr lang="en-US"/>
        </a:p>
      </dgm:t>
    </dgm:pt>
    <dgm:pt modelId="{A28CFBDC-F7D7-4864-AA96-39B3A5CAA7B4}" type="sibTrans" cxnId="{326C1235-E45A-4625-A1A6-6324E3244225}">
      <dgm:prSet/>
      <dgm:spPr/>
      <dgm:t>
        <a:bodyPr/>
        <a:lstStyle/>
        <a:p>
          <a:endParaRPr lang="en-US"/>
        </a:p>
      </dgm:t>
    </dgm:pt>
    <dgm:pt modelId="{1546F0E9-94C5-4401-930B-7738B208BB70}">
      <dgm:prSet/>
      <dgm:spPr/>
      <dgm:t>
        <a:bodyPr/>
        <a:lstStyle/>
        <a:p>
          <a:r>
            <a:rPr lang="en-US"/>
            <a:t>4. Order Item: Details of products in each order (e.g., OrderItemID, OrderID, ProductID, Quantity, UnitPrice).</a:t>
          </a:r>
        </a:p>
      </dgm:t>
    </dgm:pt>
    <dgm:pt modelId="{1A922F8B-478F-46DC-8FE9-DF046D1DE885}" type="parTrans" cxnId="{D2F50511-052B-466B-B4B0-F0002973DC90}">
      <dgm:prSet/>
      <dgm:spPr/>
      <dgm:t>
        <a:bodyPr/>
        <a:lstStyle/>
        <a:p>
          <a:endParaRPr lang="en-US"/>
        </a:p>
      </dgm:t>
    </dgm:pt>
    <dgm:pt modelId="{628E1E2E-FE87-4CA2-B9FB-702EE08469B1}" type="sibTrans" cxnId="{D2F50511-052B-466B-B4B0-F0002973DC90}">
      <dgm:prSet/>
      <dgm:spPr/>
      <dgm:t>
        <a:bodyPr/>
        <a:lstStyle/>
        <a:p>
          <a:endParaRPr lang="en-US"/>
        </a:p>
      </dgm:t>
    </dgm:pt>
    <dgm:pt modelId="{B6A5D1F6-A19A-443D-A31D-A0D1D3EF75E5}">
      <dgm:prSet/>
      <dgm:spPr/>
      <dgm:t>
        <a:bodyPr/>
        <a:lstStyle/>
        <a:p>
          <a:r>
            <a:rPr lang="en-US"/>
            <a:t>5. Inventory: Manages stock levels (e.g., ProductID, StockLevel, LastUpdated, Location).</a:t>
          </a:r>
        </a:p>
      </dgm:t>
    </dgm:pt>
    <dgm:pt modelId="{9A6A1EF6-1342-4979-8FA0-62874186995C}" type="parTrans" cxnId="{4D54C459-E195-4A7F-8AB3-B1A319DC3045}">
      <dgm:prSet/>
      <dgm:spPr/>
      <dgm:t>
        <a:bodyPr/>
        <a:lstStyle/>
        <a:p>
          <a:endParaRPr lang="en-US"/>
        </a:p>
      </dgm:t>
    </dgm:pt>
    <dgm:pt modelId="{E0FE9577-8B69-4885-9AD2-EDEBAE6D633E}" type="sibTrans" cxnId="{4D54C459-E195-4A7F-8AB3-B1A319DC3045}">
      <dgm:prSet/>
      <dgm:spPr/>
      <dgm:t>
        <a:bodyPr/>
        <a:lstStyle/>
        <a:p>
          <a:endParaRPr lang="en-US"/>
        </a:p>
      </dgm:t>
    </dgm:pt>
    <dgm:pt modelId="{F48CB17A-0C7B-4C01-B650-A7744F21F1DE}" type="pres">
      <dgm:prSet presAssocID="{8ECC772D-4D12-4CC8-8615-0BEF5FC0A7D1}" presName="linear" presStyleCnt="0">
        <dgm:presLayoutVars>
          <dgm:animLvl val="lvl"/>
          <dgm:resizeHandles val="exact"/>
        </dgm:presLayoutVars>
      </dgm:prSet>
      <dgm:spPr/>
    </dgm:pt>
    <dgm:pt modelId="{26F5279C-EDF0-4731-9842-CB5F122989CA}" type="pres">
      <dgm:prSet presAssocID="{0BFFF67B-C92C-4031-89E7-96C13114434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9BDD359-8C4F-4D06-A079-BE1D5E6BE55E}" type="pres">
      <dgm:prSet presAssocID="{301641E6-C800-4540-A565-F5E1B9FC0013}" presName="spacer" presStyleCnt="0"/>
      <dgm:spPr/>
    </dgm:pt>
    <dgm:pt modelId="{681A5AC9-2D51-4613-8A41-6171DDE89BA4}" type="pres">
      <dgm:prSet presAssocID="{19CDCDCE-C81F-42F3-9393-11603A8066E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2B44AD6-326D-45E6-ABD4-3F7F5DB0CEAF}" type="pres">
      <dgm:prSet presAssocID="{B836752B-EE93-4A86-9EC9-E1F24C6928D8}" presName="spacer" presStyleCnt="0"/>
      <dgm:spPr/>
    </dgm:pt>
    <dgm:pt modelId="{69D9FF5D-8FF6-406D-893E-EC4FF3825C28}" type="pres">
      <dgm:prSet presAssocID="{62B7CA87-F939-4127-8D30-39B77B699FB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86375FF-BE72-46AA-94B9-BFE9B72F207C}" type="pres">
      <dgm:prSet presAssocID="{A28CFBDC-F7D7-4864-AA96-39B3A5CAA7B4}" presName="spacer" presStyleCnt="0"/>
      <dgm:spPr/>
    </dgm:pt>
    <dgm:pt modelId="{AB1520A6-445C-4C54-8517-5714CBF56ACE}" type="pres">
      <dgm:prSet presAssocID="{1546F0E9-94C5-4401-930B-7738B208BB70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01904FA-1C53-40E5-96D2-2B69308F3684}" type="pres">
      <dgm:prSet presAssocID="{628E1E2E-FE87-4CA2-B9FB-702EE08469B1}" presName="spacer" presStyleCnt="0"/>
      <dgm:spPr/>
    </dgm:pt>
    <dgm:pt modelId="{08A2CAB0-9B15-4BAA-BEA3-A4EFE483C19B}" type="pres">
      <dgm:prSet presAssocID="{B6A5D1F6-A19A-443D-A31D-A0D1D3EF75E5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D2F50511-052B-466B-B4B0-F0002973DC90}" srcId="{8ECC772D-4D12-4CC8-8615-0BEF5FC0A7D1}" destId="{1546F0E9-94C5-4401-930B-7738B208BB70}" srcOrd="3" destOrd="0" parTransId="{1A922F8B-478F-46DC-8FE9-DF046D1DE885}" sibTransId="{628E1E2E-FE87-4CA2-B9FB-702EE08469B1}"/>
    <dgm:cxn modelId="{B193BA2F-1C7D-4672-8F3F-6526047E5606}" type="presOf" srcId="{1546F0E9-94C5-4401-930B-7738B208BB70}" destId="{AB1520A6-445C-4C54-8517-5714CBF56ACE}" srcOrd="0" destOrd="0" presId="urn:microsoft.com/office/officeart/2005/8/layout/vList2"/>
    <dgm:cxn modelId="{326C1235-E45A-4625-A1A6-6324E3244225}" srcId="{8ECC772D-4D12-4CC8-8615-0BEF5FC0A7D1}" destId="{62B7CA87-F939-4127-8D30-39B77B699FB3}" srcOrd="2" destOrd="0" parTransId="{647528F0-71D7-4934-9352-C13D319B5032}" sibTransId="{A28CFBDC-F7D7-4864-AA96-39B3A5CAA7B4}"/>
    <dgm:cxn modelId="{0D13E142-0B71-4D61-AA57-BC859BFDFF3D}" type="presOf" srcId="{62B7CA87-F939-4127-8D30-39B77B699FB3}" destId="{69D9FF5D-8FF6-406D-893E-EC4FF3825C28}" srcOrd="0" destOrd="0" presId="urn:microsoft.com/office/officeart/2005/8/layout/vList2"/>
    <dgm:cxn modelId="{4D54C459-E195-4A7F-8AB3-B1A319DC3045}" srcId="{8ECC772D-4D12-4CC8-8615-0BEF5FC0A7D1}" destId="{B6A5D1F6-A19A-443D-A31D-A0D1D3EF75E5}" srcOrd="4" destOrd="0" parTransId="{9A6A1EF6-1342-4979-8FA0-62874186995C}" sibTransId="{E0FE9577-8B69-4885-9AD2-EDEBAE6D633E}"/>
    <dgm:cxn modelId="{2B7777A2-A0D8-46E0-A115-042719CA8F5A}" srcId="{8ECC772D-4D12-4CC8-8615-0BEF5FC0A7D1}" destId="{19CDCDCE-C81F-42F3-9393-11603A8066E6}" srcOrd="1" destOrd="0" parTransId="{A4E389D6-766E-4968-B821-5C08FCE003CF}" sibTransId="{B836752B-EE93-4A86-9EC9-E1F24C6928D8}"/>
    <dgm:cxn modelId="{5760F4AA-522E-4672-94C5-C0A52F748CBD}" type="presOf" srcId="{B6A5D1F6-A19A-443D-A31D-A0D1D3EF75E5}" destId="{08A2CAB0-9B15-4BAA-BEA3-A4EFE483C19B}" srcOrd="0" destOrd="0" presId="urn:microsoft.com/office/officeart/2005/8/layout/vList2"/>
    <dgm:cxn modelId="{C89DEDC3-F15F-4594-ADBF-91F93E166656}" type="presOf" srcId="{0BFFF67B-C92C-4031-89E7-96C13114434D}" destId="{26F5279C-EDF0-4731-9842-CB5F122989CA}" srcOrd="0" destOrd="0" presId="urn:microsoft.com/office/officeart/2005/8/layout/vList2"/>
    <dgm:cxn modelId="{BFD0CFC9-C265-436B-AB06-FE33F7108599}" type="presOf" srcId="{8ECC772D-4D12-4CC8-8615-0BEF5FC0A7D1}" destId="{F48CB17A-0C7B-4C01-B650-A7744F21F1DE}" srcOrd="0" destOrd="0" presId="urn:microsoft.com/office/officeart/2005/8/layout/vList2"/>
    <dgm:cxn modelId="{73A396CA-4A0E-45DF-9265-F476D7283854}" type="presOf" srcId="{19CDCDCE-C81F-42F3-9393-11603A8066E6}" destId="{681A5AC9-2D51-4613-8A41-6171DDE89BA4}" srcOrd="0" destOrd="0" presId="urn:microsoft.com/office/officeart/2005/8/layout/vList2"/>
    <dgm:cxn modelId="{B9FBFDF0-D8FD-43DF-994E-C65C1514A8F6}" srcId="{8ECC772D-4D12-4CC8-8615-0BEF5FC0A7D1}" destId="{0BFFF67B-C92C-4031-89E7-96C13114434D}" srcOrd="0" destOrd="0" parTransId="{59C715DF-9B08-44B3-B83B-B02FAF1E6D8D}" sibTransId="{301641E6-C800-4540-A565-F5E1B9FC0013}"/>
    <dgm:cxn modelId="{2429FC4D-C6FE-4DE4-B2A5-E17C9EEB1A94}" type="presParOf" srcId="{F48CB17A-0C7B-4C01-B650-A7744F21F1DE}" destId="{26F5279C-EDF0-4731-9842-CB5F122989CA}" srcOrd="0" destOrd="0" presId="urn:microsoft.com/office/officeart/2005/8/layout/vList2"/>
    <dgm:cxn modelId="{5F76C251-12C9-4A3D-9748-C0858C087332}" type="presParOf" srcId="{F48CB17A-0C7B-4C01-B650-A7744F21F1DE}" destId="{39BDD359-8C4F-4D06-A079-BE1D5E6BE55E}" srcOrd="1" destOrd="0" presId="urn:microsoft.com/office/officeart/2005/8/layout/vList2"/>
    <dgm:cxn modelId="{179D9EBF-017E-40D2-A3D0-3C9775FA3DA9}" type="presParOf" srcId="{F48CB17A-0C7B-4C01-B650-A7744F21F1DE}" destId="{681A5AC9-2D51-4613-8A41-6171DDE89BA4}" srcOrd="2" destOrd="0" presId="urn:microsoft.com/office/officeart/2005/8/layout/vList2"/>
    <dgm:cxn modelId="{B2C16DC5-15FF-4113-971B-2CCB35BA60CF}" type="presParOf" srcId="{F48CB17A-0C7B-4C01-B650-A7744F21F1DE}" destId="{C2B44AD6-326D-45E6-ABD4-3F7F5DB0CEAF}" srcOrd="3" destOrd="0" presId="urn:microsoft.com/office/officeart/2005/8/layout/vList2"/>
    <dgm:cxn modelId="{25AF2AEC-8C69-463A-8262-F65B5D92FF5F}" type="presParOf" srcId="{F48CB17A-0C7B-4C01-B650-A7744F21F1DE}" destId="{69D9FF5D-8FF6-406D-893E-EC4FF3825C28}" srcOrd="4" destOrd="0" presId="urn:microsoft.com/office/officeart/2005/8/layout/vList2"/>
    <dgm:cxn modelId="{DDA4541B-B448-48F7-B07F-AEE2C2853D2F}" type="presParOf" srcId="{F48CB17A-0C7B-4C01-B650-A7744F21F1DE}" destId="{A86375FF-BE72-46AA-94B9-BFE9B72F207C}" srcOrd="5" destOrd="0" presId="urn:microsoft.com/office/officeart/2005/8/layout/vList2"/>
    <dgm:cxn modelId="{95EA6D57-68B8-4223-90BD-722A2E57678F}" type="presParOf" srcId="{F48CB17A-0C7B-4C01-B650-A7744F21F1DE}" destId="{AB1520A6-445C-4C54-8517-5714CBF56ACE}" srcOrd="6" destOrd="0" presId="urn:microsoft.com/office/officeart/2005/8/layout/vList2"/>
    <dgm:cxn modelId="{9E4BC0AC-B5FD-4EB5-AA48-E6E3487C5A05}" type="presParOf" srcId="{F48CB17A-0C7B-4C01-B650-A7744F21F1DE}" destId="{D01904FA-1C53-40E5-96D2-2B69308F3684}" srcOrd="7" destOrd="0" presId="urn:microsoft.com/office/officeart/2005/8/layout/vList2"/>
    <dgm:cxn modelId="{A16D24BD-67F5-4A50-A994-989EA97B0808}" type="presParOf" srcId="{F48CB17A-0C7B-4C01-B650-A7744F21F1DE}" destId="{08A2CAB0-9B15-4BAA-BEA3-A4EFE483C19B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583DDA3-5EB0-40F2-8798-2BD2FCF1CEC5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CA05197-52E8-44CB-B610-C5FCA6537A9D}">
      <dgm:prSet/>
      <dgm:spPr/>
      <dgm:t>
        <a:bodyPr/>
        <a:lstStyle/>
        <a:p>
          <a:r>
            <a:rPr lang="en-US" dirty="0"/>
            <a:t>Customer ? Customer Order: One customer can place multiple orders.</a:t>
          </a:r>
        </a:p>
      </dgm:t>
    </dgm:pt>
    <dgm:pt modelId="{E9762E9D-C15A-47CE-A7C2-B75D9A9E7A83}" type="parTrans" cxnId="{50D46022-A696-418A-BF15-83AB628A8D8E}">
      <dgm:prSet/>
      <dgm:spPr/>
      <dgm:t>
        <a:bodyPr/>
        <a:lstStyle/>
        <a:p>
          <a:endParaRPr lang="en-US"/>
        </a:p>
      </dgm:t>
    </dgm:pt>
    <dgm:pt modelId="{AB6CFF32-CB86-4DED-8D43-82AA3D9BBE45}" type="sibTrans" cxnId="{50D46022-A696-418A-BF15-83AB628A8D8E}">
      <dgm:prSet/>
      <dgm:spPr/>
      <dgm:t>
        <a:bodyPr/>
        <a:lstStyle/>
        <a:p>
          <a:endParaRPr lang="en-US"/>
        </a:p>
      </dgm:t>
    </dgm:pt>
    <dgm:pt modelId="{EE09A7CC-9243-4234-A568-03A23FF098EA}">
      <dgm:prSet/>
      <dgm:spPr/>
      <dgm:t>
        <a:bodyPr/>
        <a:lstStyle/>
        <a:p>
          <a:r>
            <a:rPr lang="en-US" dirty="0"/>
            <a:t>Customer Order ? Order Item: One order can contain multiple order items.</a:t>
          </a:r>
        </a:p>
      </dgm:t>
    </dgm:pt>
    <dgm:pt modelId="{2921BF3B-8289-4DBE-A173-91F1F62BB83F}" type="parTrans" cxnId="{709B7AB6-1C67-4B9B-AB5D-5E0476E32ECF}">
      <dgm:prSet/>
      <dgm:spPr/>
      <dgm:t>
        <a:bodyPr/>
        <a:lstStyle/>
        <a:p>
          <a:endParaRPr lang="en-US"/>
        </a:p>
      </dgm:t>
    </dgm:pt>
    <dgm:pt modelId="{F3FE4177-A6DB-4028-B552-0BCBDC7900AE}" type="sibTrans" cxnId="{709B7AB6-1C67-4B9B-AB5D-5E0476E32ECF}">
      <dgm:prSet/>
      <dgm:spPr/>
      <dgm:t>
        <a:bodyPr/>
        <a:lstStyle/>
        <a:p>
          <a:endParaRPr lang="en-US"/>
        </a:p>
      </dgm:t>
    </dgm:pt>
    <dgm:pt modelId="{B7373012-8B64-42F4-804E-26E27200B06E}">
      <dgm:prSet/>
      <dgm:spPr/>
      <dgm:t>
        <a:bodyPr/>
        <a:lstStyle/>
        <a:p>
          <a:r>
            <a:rPr lang="en-US" dirty="0"/>
            <a:t>Product ? Order Item: A product can appear in multiple orders.</a:t>
          </a:r>
        </a:p>
      </dgm:t>
    </dgm:pt>
    <dgm:pt modelId="{7D805011-0584-4823-B2EA-42861A264FFB}" type="parTrans" cxnId="{742945B4-6F82-4E2F-BDE4-86215426DAAC}">
      <dgm:prSet/>
      <dgm:spPr/>
      <dgm:t>
        <a:bodyPr/>
        <a:lstStyle/>
        <a:p>
          <a:endParaRPr lang="en-US"/>
        </a:p>
      </dgm:t>
    </dgm:pt>
    <dgm:pt modelId="{7FC4FF3D-A2FE-4B93-9523-4187FCB2AFB1}" type="sibTrans" cxnId="{742945B4-6F82-4E2F-BDE4-86215426DAAC}">
      <dgm:prSet/>
      <dgm:spPr/>
      <dgm:t>
        <a:bodyPr/>
        <a:lstStyle/>
        <a:p>
          <a:endParaRPr lang="en-US"/>
        </a:p>
      </dgm:t>
    </dgm:pt>
    <dgm:pt modelId="{C0AC97D3-110F-4DE9-8408-798FFCFFD812}">
      <dgm:prSet/>
      <dgm:spPr/>
      <dgm:t>
        <a:bodyPr/>
        <a:lstStyle/>
        <a:p>
          <a:r>
            <a:rPr lang="en-US" dirty="0"/>
            <a:t>Product ? Inventory: Each product has a corresponding inventory record.</a:t>
          </a:r>
        </a:p>
      </dgm:t>
    </dgm:pt>
    <dgm:pt modelId="{8312ACF8-D261-4A2A-9AA5-E09A26E901AD}" type="parTrans" cxnId="{F840F117-356C-4415-A2E1-7D12FEFD55CD}">
      <dgm:prSet/>
      <dgm:spPr/>
      <dgm:t>
        <a:bodyPr/>
        <a:lstStyle/>
        <a:p>
          <a:endParaRPr lang="en-US"/>
        </a:p>
      </dgm:t>
    </dgm:pt>
    <dgm:pt modelId="{12DD2F25-2448-4BD6-AA49-97809E2866ED}" type="sibTrans" cxnId="{F840F117-356C-4415-A2E1-7D12FEFD55CD}">
      <dgm:prSet/>
      <dgm:spPr/>
      <dgm:t>
        <a:bodyPr/>
        <a:lstStyle/>
        <a:p>
          <a:endParaRPr lang="en-US"/>
        </a:p>
      </dgm:t>
    </dgm:pt>
    <dgm:pt modelId="{1A1F643C-4354-4AC4-ACE4-158F92F856BE}" type="pres">
      <dgm:prSet presAssocID="{5583DDA3-5EB0-40F2-8798-2BD2FCF1CEC5}" presName="linear" presStyleCnt="0">
        <dgm:presLayoutVars>
          <dgm:animLvl val="lvl"/>
          <dgm:resizeHandles val="exact"/>
        </dgm:presLayoutVars>
      </dgm:prSet>
      <dgm:spPr/>
    </dgm:pt>
    <dgm:pt modelId="{99C7866B-9008-4BD0-A4AC-2AE7369B6054}" type="pres">
      <dgm:prSet presAssocID="{7CA05197-52E8-44CB-B610-C5FCA6537A9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09DAC11-CAB4-4DEB-A8CB-7B26238A1DCF}" type="pres">
      <dgm:prSet presAssocID="{AB6CFF32-CB86-4DED-8D43-82AA3D9BBE45}" presName="spacer" presStyleCnt="0"/>
      <dgm:spPr/>
    </dgm:pt>
    <dgm:pt modelId="{B81C828F-9C5D-4587-B9AF-856103675682}" type="pres">
      <dgm:prSet presAssocID="{EE09A7CC-9243-4234-A568-03A23FF098E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B710428-2613-439C-8C56-6C232B67C46B}" type="pres">
      <dgm:prSet presAssocID="{F3FE4177-A6DB-4028-B552-0BCBDC7900AE}" presName="spacer" presStyleCnt="0"/>
      <dgm:spPr/>
    </dgm:pt>
    <dgm:pt modelId="{E142DA38-FACB-47D6-844C-00FAFD6248D5}" type="pres">
      <dgm:prSet presAssocID="{B7373012-8B64-42F4-804E-26E27200B06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2CAEED1-C0C7-49FC-92AD-4E5B1D8514BD}" type="pres">
      <dgm:prSet presAssocID="{7FC4FF3D-A2FE-4B93-9523-4187FCB2AFB1}" presName="spacer" presStyleCnt="0"/>
      <dgm:spPr/>
    </dgm:pt>
    <dgm:pt modelId="{43F57F4E-A81A-42F9-83A0-3FCEFD6080C9}" type="pres">
      <dgm:prSet presAssocID="{C0AC97D3-110F-4DE9-8408-798FFCFFD81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840F117-356C-4415-A2E1-7D12FEFD55CD}" srcId="{5583DDA3-5EB0-40F2-8798-2BD2FCF1CEC5}" destId="{C0AC97D3-110F-4DE9-8408-798FFCFFD812}" srcOrd="3" destOrd="0" parTransId="{8312ACF8-D261-4A2A-9AA5-E09A26E901AD}" sibTransId="{12DD2F25-2448-4BD6-AA49-97809E2866ED}"/>
    <dgm:cxn modelId="{50D46022-A696-418A-BF15-83AB628A8D8E}" srcId="{5583DDA3-5EB0-40F2-8798-2BD2FCF1CEC5}" destId="{7CA05197-52E8-44CB-B610-C5FCA6537A9D}" srcOrd="0" destOrd="0" parTransId="{E9762E9D-C15A-47CE-A7C2-B75D9A9E7A83}" sibTransId="{AB6CFF32-CB86-4DED-8D43-82AA3D9BBE45}"/>
    <dgm:cxn modelId="{08F71645-DC5F-4FBB-A377-7AF0D0F9CDCC}" type="presOf" srcId="{C0AC97D3-110F-4DE9-8408-798FFCFFD812}" destId="{43F57F4E-A81A-42F9-83A0-3FCEFD6080C9}" srcOrd="0" destOrd="0" presId="urn:microsoft.com/office/officeart/2005/8/layout/vList2"/>
    <dgm:cxn modelId="{F8989E8A-5416-443A-8230-B3140EAE1D46}" type="presOf" srcId="{5583DDA3-5EB0-40F2-8798-2BD2FCF1CEC5}" destId="{1A1F643C-4354-4AC4-ACE4-158F92F856BE}" srcOrd="0" destOrd="0" presId="urn:microsoft.com/office/officeart/2005/8/layout/vList2"/>
    <dgm:cxn modelId="{742945B4-6F82-4E2F-BDE4-86215426DAAC}" srcId="{5583DDA3-5EB0-40F2-8798-2BD2FCF1CEC5}" destId="{B7373012-8B64-42F4-804E-26E27200B06E}" srcOrd="2" destOrd="0" parTransId="{7D805011-0584-4823-B2EA-42861A264FFB}" sibTransId="{7FC4FF3D-A2FE-4B93-9523-4187FCB2AFB1}"/>
    <dgm:cxn modelId="{709B7AB6-1C67-4B9B-AB5D-5E0476E32ECF}" srcId="{5583DDA3-5EB0-40F2-8798-2BD2FCF1CEC5}" destId="{EE09A7CC-9243-4234-A568-03A23FF098EA}" srcOrd="1" destOrd="0" parTransId="{2921BF3B-8289-4DBE-A173-91F1F62BB83F}" sibTransId="{F3FE4177-A6DB-4028-B552-0BCBDC7900AE}"/>
    <dgm:cxn modelId="{C4E3EFCD-25F6-41AB-9FC3-C28A1A336991}" type="presOf" srcId="{EE09A7CC-9243-4234-A568-03A23FF098EA}" destId="{B81C828F-9C5D-4587-B9AF-856103675682}" srcOrd="0" destOrd="0" presId="urn:microsoft.com/office/officeart/2005/8/layout/vList2"/>
    <dgm:cxn modelId="{C98312FA-EC80-4EF3-9F9D-FFD2A900AED1}" type="presOf" srcId="{7CA05197-52E8-44CB-B610-C5FCA6537A9D}" destId="{99C7866B-9008-4BD0-A4AC-2AE7369B6054}" srcOrd="0" destOrd="0" presId="urn:microsoft.com/office/officeart/2005/8/layout/vList2"/>
    <dgm:cxn modelId="{554B9CFE-8B5D-42E4-A491-6FB5FFA73A80}" type="presOf" srcId="{B7373012-8B64-42F4-804E-26E27200B06E}" destId="{E142DA38-FACB-47D6-844C-00FAFD6248D5}" srcOrd="0" destOrd="0" presId="urn:microsoft.com/office/officeart/2005/8/layout/vList2"/>
    <dgm:cxn modelId="{1FF2BB6A-510B-4533-BD0E-A0E45E07EF60}" type="presParOf" srcId="{1A1F643C-4354-4AC4-ACE4-158F92F856BE}" destId="{99C7866B-9008-4BD0-A4AC-2AE7369B6054}" srcOrd="0" destOrd="0" presId="urn:microsoft.com/office/officeart/2005/8/layout/vList2"/>
    <dgm:cxn modelId="{C82F704B-D636-4C56-883D-ADD8CE4D7BB2}" type="presParOf" srcId="{1A1F643C-4354-4AC4-ACE4-158F92F856BE}" destId="{F09DAC11-CAB4-4DEB-A8CB-7B26238A1DCF}" srcOrd="1" destOrd="0" presId="urn:microsoft.com/office/officeart/2005/8/layout/vList2"/>
    <dgm:cxn modelId="{0E67682E-7C80-4BD2-BF78-00D41F9537AE}" type="presParOf" srcId="{1A1F643C-4354-4AC4-ACE4-158F92F856BE}" destId="{B81C828F-9C5D-4587-B9AF-856103675682}" srcOrd="2" destOrd="0" presId="urn:microsoft.com/office/officeart/2005/8/layout/vList2"/>
    <dgm:cxn modelId="{22671EC6-AFA7-4C6C-9488-EF8F64176A08}" type="presParOf" srcId="{1A1F643C-4354-4AC4-ACE4-158F92F856BE}" destId="{2B710428-2613-439C-8C56-6C232B67C46B}" srcOrd="3" destOrd="0" presId="urn:microsoft.com/office/officeart/2005/8/layout/vList2"/>
    <dgm:cxn modelId="{0770BE8B-7634-4A39-9650-6E4B617B55C1}" type="presParOf" srcId="{1A1F643C-4354-4AC4-ACE4-158F92F856BE}" destId="{E142DA38-FACB-47D6-844C-00FAFD6248D5}" srcOrd="4" destOrd="0" presId="urn:microsoft.com/office/officeart/2005/8/layout/vList2"/>
    <dgm:cxn modelId="{A5098CF4-C4B2-4419-80F4-7A346044614A}" type="presParOf" srcId="{1A1F643C-4354-4AC4-ACE4-158F92F856BE}" destId="{52CAEED1-C0C7-49FC-92AD-4E5B1D8514BD}" srcOrd="5" destOrd="0" presId="urn:microsoft.com/office/officeart/2005/8/layout/vList2"/>
    <dgm:cxn modelId="{49F50525-A541-46D6-8C33-DC39F860E50C}" type="presParOf" srcId="{1A1F643C-4354-4AC4-ACE4-158F92F856BE}" destId="{43F57F4E-A81A-42F9-83A0-3FCEFD6080C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F20C3D6-D0E2-43B2-AE6C-4E1DBCA313A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307AD35-0D98-4822-9304-371AAA682D65}">
      <dgm:prSet/>
      <dgm:spPr/>
      <dgm:t>
        <a:bodyPr/>
        <a:lstStyle/>
        <a:p>
          <a:r>
            <a:rPr lang="en-US" dirty="0"/>
            <a:t>Visual representation of relationships between entities.</a:t>
          </a:r>
        </a:p>
      </dgm:t>
    </dgm:pt>
    <dgm:pt modelId="{DFDA3131-3621-4969-9DDC-7409130A59CA}" type="parTrans" cxnId="{A22CA01C-4718-4E6C-80C5-A89F510DE253}">
      <dgm:prSet/>
      <dgm:spPr/>
      <dgm:t>
        <a:bodyPr/>
        <a:lstStyle/>
        <a:p>
          <a:endParaRPr lang="en-US"/>
        </a:p>
      </dgm:t>
    </dgm:pt>
    <dgm:pt modelId="{FE02D52E-4D92-4F92-977E-9F868018FCA0}" type="sibTrans" cxnId="{A22CA01C-4718-4E6C-80C5-A89F510DE253}">
      <dgm:prSet/>
      <dgm:spPr/>
      <dgm:t>
        <a:bodyPr/>
        <a:lstStyle/>
        <a:p>
          <a:endParaRPr lang="en-US"/>
        </a:p>
      </dgm:t>
    </dgm:pt>
    <dgm:pt modelId="{9EAD5BA1-AC74-40E0-9BAD-7C583585C0BC}">
      <dgm:prSet/>
      <dgm:spPr/>
      <dgm:t>
        <a:bodyPr/>
        <a:lstStyle/>
        <a:p>
          <a:r>
            <a:rPr lang="en-US" dirty="0"/>
            <a:t>Demonstrates how data flows seamlessly across departments.</a:t>
          </a:r>
        </a:p>
      </dgm:t>
    </dgm:pt>
    <dgm:pt modelId="{EE189C72-51E3-4CBA-975C-25888AF3967F}" type="parTrans" cxnId="{302958CA-DC91-470E-9591-3F243E3D8509}">
      <dgm:prSet/>
      <dgm:spPr/>
      <dgm:t>
        <a:bodyPr/>
        <a:lstStyle/>
        <a:p>
          <a:endParaRPr lang="en-US"/>
        </a:p>
      </dgm:t>
    </dgm:pt>
    <dgm:pt modelId="{89BDBA82-2110-4E55-932F-280809F5E36C}" type="sibTrans" cxnId="{302958CA-DC91-470E-9591-3F243E3D8509}">
      <dgm:prSet/>
      <dgm:spPr/>
      <dgm:t>
        <a:bodyPr/>
        <a:lstStyle/>
        <a:p>
          <a:endParaRPr lang="en-US"/>
        </a:p>
      </dgm:t>
    </dgm:pt>
    <dgm:pt modelId="{48126E74-0D5C-46F3-8AD0-97D7D35B8CC7}" type="pres">
      <dgm:prSet presAssocID="{BF20C3D6-D0E2-43B2-AE6C-4E1DBCA313AA}" presName="root" presStyleCnt="0">
        <dgm:presLayoutVars>
          <dgm:dir/>
          <dgm:resizeHandles val="exact"/>
        </dgm:presLayoutVars>
      </dgm:prSet>
      <dgm:spPr/>
    </dgm:pt>
    <dgm:pt modelId="{975355DD-6A4A-4A21-8D9D-98A5CD461983}" type="pres">
      <dgm:prSet presAssocID="{7307AD35-0D98-4822-9304-371AAA682D65}" presName="compNode" presStyleCnt="0"/>
      <dgm:spPr/>
    </dgm:pt>
    <dgm:pt modelId="{3D43E2B9-DD70-49BC-8C3B-1B612A482804}" type="pres">
      <dgm:prSet presAssocID="{7307AD35-0D98-4822-9304-371AAA682D65}" presName="bgRect" presStyleLbl="bgShp" presStyleIdx="0" presStyleCnt="2"/>
      <dgm:spPr/>
    </dgm:pt>
    <dgm:pt modelId="{56A6A600-D305-4A28-8A3B-A3E5E74515AC}" type="pres">
      <dgm:prSet presAssocID="{7307AD35-0D98-4822-9304-371AAA682D6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nching Diagram"/>
        </a:ext>
      </dgm:extLst>
    </dgm:pt>
    <dgm:pt modelId="{467CACEB-2874-4FED-9C10-6DA9EC6A055E}" type="pres">
      <dgm:prSet presAssocID="{7307AD35-0D98-4822-9304-371AAA682D65}" presName="spaceRect" presStyleCnt="0"/>
      <dgm:spPr/>
    </dgm:pt>
    <dgm:pt modelId="{4D533068-6C65-4FDB-82E0-1B4D56DC5F7F}" type="pres">
      <dgm:prSet presAssocID="{7307AD35-0D98-4822-9304-371AAA682D65}" presName="parTx" presStyleLbl="revTx" presStyleIdx="0" presStyleCnt="2">
        <dgm:presLayoutVars>
          <dgm:chMax val="0"/>
          <dgm:chPref val="0"/>
        </dgm:presLayoutVars>
      </dgm:prSet>
      <dgm:spPr/>
    </dgm:pt>
    <dgm:pt modelId="{F372071E-9BB6-4707-819F-43508FF6890E}" type="pres">
      <dgm:prSet presAssocID="{FE02D52E-4D92-4F92-977E-9F868018FCA0}" presName="sibTrans" presStyleCnt="0"/>
      <dgm:spPr/>
    </dgm:pt>
    <dgm:pt modelId="{2F0A30F2-950D-4CE4-9A8D-2CE11DE7C588}" type="pres">
      <dgm:prSet presAssocID="{9EAD5BA1-AC74-40E0-9BAD-7C583585C0BC}" presName="compNode" presStyleCnt="0"/>
      <dgm:spPr/>
    </dgm:pt>
    <dgm:pt modelId="{6CA8B7C6-AE0E-402B-B663-D6AED7954F92}" type="pres">
      <dgm:prSet presAssocID="{9EAD5BA1-AC74-40E0-9BAD-7C583585C0BC}" presName="bgRect" presStyleLbl="bgShp" presStyleIdx="1" presStyleCnt="2"/>
      <dgm:spPr/>
    </dgm:pt>
    <dgm:pt modelId="{20399BBD-0F86-4812-91E3-0A88BCDE6944}" type="pres">
      <dgm:prSet presAssocID="{9EAD5BA1-AC74-40E0-9BAD-7C583585C0B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5828ECE0-B657-4725-8587-08AA5A635353}" type="pres">
      <dgm:prSet presAssocID="{9EAD5BA1-AC74-40E0-9BAD-7C583585C0BC}" presName="spaceRect" presStyleCnt="0"/>
      <dgm:spPr/>
    </dgm:pt>
    <dgm:pt modelId="{68008B4F-B1FA-4A1C-8D1C-918C6E8FC907}" type="pres">
      <dgm:prSet presAssocID="{9EAD5BA1-AC74-40E0-9BAD-7C583585C0BC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DCEA5304-809B-4E06-BFB7-E8F79CF6154E}" type="presOf" srcId="{7307AD35-0D98-4822-9304-371AAA682D65}" destId="{4D533068-6C65-4FDB-82E0-1B4D56DC5F7F}" srcOrd="0" destOrd="0" presId="urn:microsoft.com/office/officeart/2018/2/layout/IconVerticalSolidList"/>
    <dgm:cxn modelId="{A22CA01C-4718-4E6C-80C5-A89F510DE253}" srcId="{BF20C3D6-D0E2-43B2-AE6C-4E1DBCA313AA}" destId="{7307AD35-0D98-4822-9304-371AAA682D65}" srcOrd="0" destOrd="0" parTransId="{DFDA3131-3621-4969-9DDC-7409130A59CA}" sibTransId="{FE02D52E-4D92-4F92-977E-9F868018FCA0}"/>
    <dgm:cxn modelId="{FB22F675-57E8-4E4E-9D37-800F5509BE50}" type="presOf" srcId="{BF20C3D6-D0E2-43B2-AE6C-4E1DBCA313AA}" destId="{48126E74-0D5C-46F3-8AD0-97D7D35B8CC7}" srcOrd="0" destOrd="0" presId="urn:microsoft.com/office/officeart/2018/2/layout/IconVerticalSolidList"/>
    <dgm:cxn modelId="{302958CA-DC91-470E-9591-3F243E3D8509}" srcId="{BF20C3D6-D0E2-43B2-AE6C-4E1DBCA313AA}" destId="{9EAD5BA1-AC74-40E0-9BAD-7C583585C0BC}" srcOrd="1" destOrd="0" parTransId="{EE189C72-51E3-4CBA-975C-25888AF3967F}" sibTransId="{89BDBA82-2110-4E55-932F-280809F5E36C}"/>
    <dgm:cxn modelId="{13B425CE-649A-4CA2-92D5-AE63E8DDA816}" type="presOf" srcId="{9EAD5BA1-AC74-40E0-9BAD-7C583585C0BC}" destId="{68008B4F-B1FA-4A1C-8D1C-918C6E8FC907}" srcOrd="0" destOrd="0" presId="urn:microsoft.com/office/officeart/2018/2/layout/IconVerticalSolidList"/>
    <dgm:cxn modelId="{9B9F326D-E9B9-475D-8A2C-6F368E8606EE}" type="presParOf" srcId="{48126E74-0D5C-46F3-8AD0-97D7D35B8CC7}" destId="{975355DD-6A4A-4A21-8D9D-98A5CD461983}" srcOrd="0" destOrd="0" presId="urn:microsoft.com/office/officeart/2018/2/layout/IconVerticalSolidList"/>
    <dgm:cxn modelId="{824974E8-D4DE-4B38-998A-EC7EF6C8ABD1}" type="presParOf" srcId="{975355DD-6A4A-4A21-8D9D-98A5CD461983}" destId="{3D43E2B9-DD70-49BC-8C3B-1B612A482804}" srcOrd="0" destOrd="0" presId="urn:microsoft.com/office/officeart/2018/2/layout/IconVerticalSolidList"/>
    <dgm:cxn modelId="{5B7B1148-F52D-44C3-A21C-112FCF97BD73}" type="presParOf" srcId="{975355DD-6A4A-4A21-8D9D-98A5CD461983}" destId="{56A6A600-D305-4A28-8A3B-A3E5E74515AC}" srcOrd="1" destOrd="0" presId="urn:microsoft.com/office/officeart/2018/2/layout/IconVerticalSolidList"/>
    <dgm:cxn modelId="{6DBEC979-EC4D-4CD2-A2A4-FC4D593F435C}" type="presParOf" srcId="{975355DD-6A4A-4A21-8D9D-98A5CD461983}" destId="{467CACEB-2874-4FED-9C10-6DA9EC6A055E}" srcOrd="2" destOrd="0" presId="urn:microsoft.com/office/officeart/2018/2/layout/IconVerticalSolidList"/>
    <dgm:cxn modelId="{4A186DD9-FB2B-45A6-9275-FFD5FD184D91}" type="presParOf" srcId="{975355DD-6A4A-4A21-8D9D-98A5CD461983}" destId="{4D533068-6C65-4FDB-82E0-1B4D56DC5F7F}" srcOrd="3" destOrd="0" presId="urn:microsoft.com/office/officeart/2018/2/layout/IconVerticalSolidList"/>
    <dgm:cxn modelId="{1B6250FD-2F7A-4F58-B12F-A1D7B12D6739}" type="presParOf" srcId="{48126E74-0D5C-46F3-8AD0-97D7D35B8CC7}" destId="{F372071E-9BB6-4707-819F-43508FF6890E}" srcOrd="1" destOrd="0" presId="urn:microsoft.com/office/officeart/2018/2/layout/IconVerticalSolidList"/>
    <dgm:cxn modelId="{D832D070-C5C4-4494-B681-A3BA27B90AA1}" type="presParOf" srcId="{48126E74-0D5C-46F3-8AD0-97D7D35B8CC7}" destId="{2F0A30F2-950D-4CE4-9A8D-2CE11DE7C588}" srcOrd="2" destOrd="0" presId="urn:microsoft.com/office/officeart/2018/2/layout/IconVerticalSolidList"/>
    <dgm:cxn modelId="{EC62EA06-FF6B-4329-8EAA-272291E9CB9B}" type="presParOf" srcId="{2F0A30F2-950D-4CE4-9A8D-2CE11DE7C588}" destId="{6CA8B7C6-AE0E-402B-B663-D6AED7954F92}" srcOrd="0" destOrd="0" presId="urn:microsoft.com/office/officeart/2018/2/layout/IconVerticalSolidList"/>
    <dgm:cxn modelId="{7D273565-4146-44C2-9845-06E3A2EA9F24}" type="presParOf" srcId="{2F0A30F2-950D-4CE4-9A8D-2CE11DE7C588}" destId="{20399BBD-0F86-4812-91E3-0A88BCDE6944}" srcOrd="1" destOrd="0" presId="urn:microsoft.com/office/officeart/2018/2/layout/IconVerticalSolidList"/>
    <dgm:cxn modelId="{563A5B3B-7546-4E47-BC07-1BCBCA63D607}" type="presParOf" srcId="{2F0A30F2-950D-4CE4-9A8D-2CE11DE7C588}" destId="{5828ECE0-B657-4725-8587-08AA5A635353}" srcOrd="2" destOrd="0" presId="urn:microsoft.com/office/officeart/2018/2/layout/IconVerticalSolidList"/>
    <dgm:cxn modelId="{B9C122AF-83E8-4C82-9B50-2CAEA51BB576}" type="presParOf" srcId="{2F0A30F2-950D-4CE4-9A8D-2CE11DE7C588}" destId="{68008B4F-B1FA-4A1C-8D1C-918C6E8FC90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85B3184-377A-4923-A6D6-9D20C922E12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59254D7-0CD0-466E-9F1B-1B3D855ED606}">
      <dgm:prSet/>
      <dgm:spPr/>
      <dgm:t>
        <a:bodyPr/>
        <a:lstStyle/>
        <a:p>
          <a:r>
            <a:rPr lang="en-US"/>
            <a:t>Step 1: Define system requirements and user roles.</a:t>
          </a:r>
        </a:p>
      </dgm:t>
    </dgm:pt>
    <dgm:pt modelId="{0CC9FAF0-F618-49A4-98F4-B5491549C486}" type="parTrans" cxnId="{8D9EE488-481F-454B-8D34-E4019770AA6D}">
      <dgm:prSet/>
      <dgm:spPr/>
      <dgm:t>
        <a:bodyPr/>
        <a:lstStyle/>
        <a:p>
          <a:endParaRPr lang="en-US"/>
        </a:p>
      </dgm:t>
    </dgm:pt>
    <dgm:pt modelId="{CC06DF79-8D8D-4ED3-B856-C8D68B6BB63A}" type="sibTrans" cxnId="{8D9EE488-481F-454B-8D34-E4019770AA6D}">
      <dgm:prSet/>
      <dgm:spPr/>
      <dgm:t>
        <a:bodyPr/>
        <a:lstStyle/>
        <a:p>
          <a:endParaRPr lang="en-US"/>
        </a:p>
      </dgm:t>
    </dgm:pt>
    <dgm:pt modelId="{31F498BD-8E78-43BC-9204-D8316F355CFE}">
      <dgm:prSet/>
      <dgm:spPr/>
      <dgm:t>
        <a:bodyPr/>
        <a:lstStyle/>
        <a:p>
          <a:r>
            <a:rPr lang="en-US"/>
            <a:t>Step 2: Develop the Dataverse schema and establish relationships.</a:t>
          </a:r>
        </a:p>
      </dgm:t>
    </dgm:pt>
    <dgm:pt modelId="{12693B14-B862-4BED-B46C-7813B1E9A310}" type="parTrans" cxnId="{7F53E7BB-FA8A-431C-942C-670C8F36A28B}">
      <dgm:prSet/>
      <dgm:spPr/>
      <dgm:t>
        <a:bodyPr/>
        <a:lstStyle/>
        <a:p>
          <a:endParaRPr lang="en-US"/>
        </a:p>
      </dgm:t>
    </dgm:pt>
    <dgm:pt modelId="{9D6BDC4F-F324-460D-AF2C-CE2671479126}" type="sibTrans" cxnId="{7F53E7BB-FA8A-431C-942C-670C8F36A28B}">
      <dgm:prSet/>
      <dgm:spPr/>
      <dgm:t>
        <a:bodyPr/>
        <a:lstStyle/>
        <a:p>
          <a:endParaRPr lang="en-US"/>
        </a:p>
      </dgm:t>
    </dgm:pt>
    <dgm:pt modelId="{41AE41FE-019F-409E-AB2B-229F1EAA3350}">
      <dgm:prSet/>
      <dgm:spPr/>
      <dgm:t>
        <a:bodyPr/>
        <a:lstStyle/>
        <a:p>
          <a:r>
            <a:rPr lang="en-US"/>
            <a:t>Step 3: Configure Microsoft Power Apps and Power Automate for workflows.</a:t>
          </a:r>
        </a:p>
      </dgm:t>
    </dgm:pt>
    <dgm:pt modelId="{3046B9DC-4874-40C5-80D5-F7C9EA157432}" type="parTrans" cxnId="{9116A507-1B16-43BA-BFA1-A8EBAA0646FA}">
      <dgm:prSet/>
      <dgm:spPr/>
      <dgm:t>
        <a:bodyPr/>
        <a:lstStyle/>
        <a:p>
          <a:endParaRPr lang="en-US"/>
        </a:p>
      </dgm:t>
    </dgm:pt>
    <dgm:pt modelId="{DD2C97AC-42F9-44F4-9AD5-535DF2BC5948}" type="sibTrans" cxnId="{9116A507-1B16-43BA-BFA1-A8EBAA0646FA}">
      <dgm:prSet/>
      <dgm:spPr/>
      <dgm:t>
        <a:bodyPr/>
        <a:lstStyle/>
        <a:p>
          <a:endParaRPr lang="en-US"/>
        </a:p>
      </dgm:t>
    </dgm:pt>
    <dgm:pt modelId="{14EF6397-5ECA-4509-B229-5A6801BC9C30}">
      <dgm:prSet/>
      <dgm:spPr/>
      <dgm:t>
        <a:bodyPr/>
        <a:lstStyle/>
        <a:p>
          <a:r>
            <a:rPr lang="en-US"/>
            <a:t>Step 4: Test with sample data and refine the process.</a:t>
          </a:r>
        </a:p>
      </dgm:t>
    </dgm:pt>
    <dgm:pt modelId="{679E9416-83F4-4803-B620-54B21207544C}" type="parTrans" cxnId="{DB1292F2-FC72-4C60-913E-146A74F414B2}">
      <dgm:prSet/>
      <dgm:spPr/>
      <dgm:t>
        <a:bodyPr/>
        <a:lstStyle/>
        <a:p>
          <a:endParaRPr lang="en-US"/>
        </a:p>
      </dgm:t>
    </dgm:pt>
    <dgm:pt modelId="{F8045E54-6A7D-4916-8EC8-760488DE25F9}" type="sibTrans" cxnId="{DB1292F2-FC72-4C60-913E-146A74F414B2}">
      <dgm:prSet/>
      <dgm:spPr/>
      <dgm:t>
        <a:bodyPr/>
        <a:lstStyle/>
        <a:p>
          <a:endParaRPr lang="en-US"/>
        </a:p>
      </dgm:t>
    </dgm:pt>
    <dgm:pt modelId="{0352BCFA-BD58-4F42-92A1-BA65BE1C7FF3}">
      <dgm:prSet/>
      <dgm:spPr/>
      <dgm:t>
        <a:bodyPr/>
        <a:lstStyle/>
        <a:p>
          <a:r>
            <a:rPr lang="en-US"/>
            <a:t>Step 5: Deploy, train employees, and monitor performance.</a:t>
          </a:r>
        </a:p>
      </dgm:t>
    </dgm:pt>
    <dgm:pt modelId="{740F3925-6640-403D-8CE2-C4457F35AD75}" type="parTrans" cxnId="{7ECDAAA4-E590-485B-8C36-F3E9DCC45BBF}">
      <dgm:prSet/>
      <dgm:spPr/>
      <dgm:t>
        <a:bodyPr/>
        <a:lstStyle/>
        <a:p>
          <a:endParaRPr lang="en-US"/>
        </a:p>
      </dgm:t>
    </dgm:pt>
    <dgm:pt modelId="{36103BBF-BF48-4976-A375-5AEFA9684977}" type="sibTrans" cxnId="{7ECDAAA4-E590-485B-8C36-F3E9DCC45BBF}">
      <dgm:prSet/>
      <dgm:spPr/>
      <dgm:t>
        <a:bodyPr/>
        <a:lstStyle/>
        <a:p>
          <a:endParaRPr lang="en-US"/>
        </a:p>
      </dgm:t>
    </dgm:pt>
    <dgm:pt modelId="{D803DFCE-B727-45B0-9DDF-4368C0CDD3C7}" type="pres">
      <dgm:prSet presAssocID="{E85B3184-377A-4923-A6D6-9D20C922E129}" presName="root" presStyleCnt="0">
        <dgm:presLayoutVars>
          <dgm:dir/>
          <dgm:resizeHandles val="exact"/>
        </dgm:presLayoutVars>
      </dgm:prSet>
      <dgm:spPr/>
    </dgm:pt>
    <dgm:pt modelId="{179D5E1B-8D16-4B7D-A0CD-17192BDCB261}" type="pres">
      <dgm:prSet presAssocID="{C59254D7-0CD0-466E-9F1B-1B3D855ED606}" presName="compNode" presStyleCnt="0"/>
      <dgm:spPr/>
    </dgm:pt>
    <dgm:pt modelId="{7EBAE865-73A9-45B0-A6D8-899C40A766DE}" type="pres">
      <dgm:prSet presAssocID="{C59254D7-0CD0-466E-9F1B-1B3D855ED606}" presName="bgRect" presStyleLbl="bgShp" presStyleIdx="0" presStyleCnt="5"/>
      <dgm:spPr/>
    </dgm:pt>
    <dgm:pt modelId="{8D54516D-77B3-45AB-9391-578B3AC76B4B}" type="pres">
      <dgm:prSet presAssocID="{C59254D7-0CD0-466E-9F1B-1B3D855ED606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92ECEE78-C641-449E-B2C2-1F6910971CA5}" type="pres">
      <dgm:prSet presAssocID="{C59254D7-0CD0-466E-9F1B-1B3D855ED606}" presName="spaceRect" presStyleCnt="0"/>
      <dgm:spPr/>
    </dgm:pt>
    <dgm:pt modelId="{EF587759-8B77-488A-8129-0E134DD5C3CB}" type="pres">
      <dgm:prSet presAssocID="{C59254D7-0CD0-466E-9F1B-1B3D855ED606}" presName="parTx" presStyleLbl="revTx" presStyleIdx="0" presStyleCnt="5">
        <dgm:presLayoutVars>
          <dgm:chMax val="0"/>
          <dgm:chPref val="0"/>
        </dgm:presLayoutVars>
      </dgm:prSet>
      <dgm:spPr/>
    </dgm:pt>
    <dgm:pt modelId="{86EB5317-659A-4EF3-8E1A-0F035A1661F5}" type="pres">
      <dgm:prSet presAssocID="{CC06DF79-8D8D-4ED3-B856-C8D68B6BB63A}" presName="sibTrans" presStyleCnt="0"/>
      <dgm:spPr/>
    </dgm:pt>
    <dgm:pt modelId="{F843748F-2A68-45DF-A4B6-EBE294EED762}" type="pres">
      <dgm:prSet presAssocID="{31F498BD-8E78-43BC-9204-D8316F355CFE}" presName="compNode" presStyleCnt="0"/>
      <dgm:spPr/>
    </dgm:pt>
    <dgm:pt modelId="{898E94E5-365F-4590-AEBA-CB2102247F96}" type="pres">
      <dgm:prSet presAssocID="{31F498BD-8E78-43BC-9204-D8316F355CFE}" presName="bgRect" presStyleLbl="bgShp" presStyleIdx="1" presStyleCnt="5"/>
      <dgm:spPr/>
    </dgm:pt>
    <dgm:pt modelId="{80435950-2215-4649-84D0-AA3E08384640}" type="pres">
      <dgm:prSet presAssocID="{31F498BD-8E78-43BC-9204-D8316F355CF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E15332E3-E53D-4A57-9A28-3F098B9C27FE}" type="pres">
      <dgm:prSet presAssocID="{31F498BD-8E78-43BC-9204-D8316F355CFE}" presName="spaceRect" presStyleCnt="0"/>
      <dgm:spPr/>
    </dgm:pt>
    <dgm:pt modelId="{2ACA47A0-1642-4A49-963E-4C08DEFE9E55}" type="pres">
      <dgm:prSet presAssocID="{31F498BD-8E78-43BC-9204-D8316F355CFE}" presName="parTx" presStyleLbl="revTx" presStyleIdx="1" presStyleCnt="5">
        <dgm:presLayoutVars>
          <dgm:chMax val="0"/>
          <dgm:chPref val="0"/>
        </dgm:presLayoutVars>
      </dgm:prSet>
      <dgm:spPr/>
    </dgm:pt>
    <dgm:pt modelId="{DE31290C-3150-4C52-A43F-A6C819A81873}" type="pres">
      <dgm:prSet presAssocID="{9D6BDC4F-F324-460D-AF2C-CE2671479126}" presName="sibTrans" presStyleCnt="0"/>
      <dgm:spPr/>
    </dgm:pt>
    <dgm:pt modelId="{EFF474C6-DFAB-4D1F-B3B0-CC9319E053D2}" type="pres">
      <dgm:prSet presAssocID="{41AE41FE-019F-409E-AB2B-229F1EAA3350}" presName="compNode" presStyleCnt="0"/>
      <dgm:spPr/>
    </dgm:pt>
    <dgm:pt modelId="{E3D7C8AF-7721-4C74-BEAE-C0C542EB4702}" type="pres">
      <dgm:prSet presAssocID="{41AE41FE-019F-409E-AB2B-229F1EAA3350}" presName="bgRect" presStyleLbl="bgShp" presStyleIdx="2" presStyleCnt="5"/>
      <dgm:spPr/>
    </dgm:pt>
    <dgm:pt modelId="{AF734791-B64B-4D9E-8B9E-5802DEC37217}" type="pres">
      <dgm:prSet presAssocID="{41AE41FE-019F-409E-AB2B-229F1EAA3350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1A663109-6458-4810-9D00-D1576D16D7DC}" type="pres">
      <dgm:prSet presAssocID="{41AE41FE-019F-409E-AB2B-229F1EAA3350}" presName="spaceRect" presStyleCnt="0"/>
      <dgm:spPr/>
    </dgm:pt>
    <dgm:pt modelId="{EDE330F8-CE70-40FD-8D47-2F3A2F9B7C24}" type="pres">
      <dgm:prSet presAssocID="{41AE41FE-019F-409E-AB2B-229F1EAA3350}" presName="parTx" presStyleLbl="revTx" presStyleIdx="2" presStyleCnt="5">
        <dgm:presLayoutVars>
          <dgm:chMax val="0"/>
          <dgm:chPref val="0"/>
        </dgm:presLayoutVars>
      </dgm:prSet>
      <dgm:spPr/>
    </dgm:pt>
    <dgm:pt modelId="{C92C7970-AE6D-43AF-A242-C6BDD0A42297}" type="pres">
      <dgm:prSet presAssocID="{DD2C97AC-42F9-44F4-9AD5-535DF2BC5948}" presName="sibTrans" presStyleCnt="0"/>
      <dgm:spPr/>
    </dgm:pt>
    <dgm:pt modelId="{9B9A5F5F-48BB-4290-82DB-03312A2859C8}" type="pres">
      <dgm:prSet presAssocID="{14EF6397-5ECA-4509-B229-5A6801BC9C30}" presName="compNode" presStyleCnt="0"/>
      <dgm:spPr/>
    </dgm:pt>
    <dgm:pt modelId="{CC2F2DDF-249B-43AF-B36C-37F38C815B02}" type="pres">
      <dgm:prSet presAssocID="{14EF6397-5ECA-4509-B229-5A6801BC9C30}" presName="bgRect" presStyleLbl="bgShp" presStyleIdx="3" presStyleCnt="5"/>
      <dgm:spPr/>
    </dgm:pt>
    <dgm:pt modelId="{1ABCF7C0-1F0F-46D4-99EE-B39074C87C2D}" type="pres">
      <dgm:prSet presAssocID="{14EF6397-5ECA-4509-B229-5A6801BC9C30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4F4FBFDA-23C8-47C1-8F1C-2AC091D4C13E}" type="pres">
      <dgm:prSet presAssocID="{14EF6397-5ECA-4509-B229-5A6801BC9C30}" presName="spaceRect" presStyleCnt="0"/>
      <dgm:spPr/>
    </dgm:pt>
    <dgm:pt modelId="{FD9CFA86-0E6F-4628-996E-A2FDB478EED4}" type="pres">
      <dgm:prSet presAssocID="{14EF6397-5ECA-4509-B229-5A6801BC9C30}" presName="parTx" presStyleLbl="revTx" presStyleIdx="3" presStyleCnt="5">
        <dgm:presLayoutVars>
          <dgm:chMax val="0"/>
          <dgm:chPref val="0"/>
        </dgm:presLayoutVars>
      </dgm:prSet>
      <dgm:spPr/>
    </dgm:pt>
    <dgm:pt modelId="{F0BBBCFC-32D5-462E-AFAD-A3EC015907A2}" type="pres">
      <dgm:prSet presAssocID="{F8045E54-6A7D-4916-8EC8-760488DE25F9}" presName="sibTrans" presStyleCnt="0"/>
      <dgm:spPr/>
    </dgm:pt>
    <dgm:pt modelId="{BFF5197C-732C-47E2-9379-ED0CD31C83D2}" type="pres">
      <dgm:prSet presAssocID="{0352BCFA-BD58-4F42-92A1-BA65BE1C7FF3}" presName="compNode" presStyleCnt="0"/>
      <dgm:spPr/>
    </dgm:pt>
    <dgm:pt modelId="{66B8F607-2DC4-4B04-B144-01405EC27714}" type="pres">
      <dgm:prSet presAssocID="{0352BCFA-BD58-4F42-92A1-BA65BE1C7FF3}" presName="bgRect" presStyleLbl="bgShp" presStyleIdx="4" presStyleCnt="5"/>
      <dgm:spPr/>
    </dgm:pt>
    <dgm:pt modelId="{49185E2A-03A0-49CE-8816-39AEE071B4D1}" type="pres">
      <dgm:prSet presAssocID="{0352BCFA-BD58-4F42-92A1-BA65BE1C7FF3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in"/>
        </a:ext>
      </dgm:extLst>
    </dgm:pt>
    <dgm:pt modelId="{9CBD6C88-BB59-43B8-8AB0-1A422FC5509B}" type="pres">
      <dgm:prSet presAssocID="{0352BCFA-BD58-4F42-92A1-BA65BE1C7FF3}" presName="spaceRect" presStyleCnt="0"/>
      <dgm:spPr/>
    </dgm:pt>
    <dgm:pt modelId="{0CB0E6FE-9134-49C9-9DFC-D138E78ACF78}" type="pres">
      <dgm:prSet presAssocID="{0352BCFA-BD58-4F42-92A1-BA65BE1C7FF3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9116A507-1B16-43BA-BFA1-A8EBAA0646FA}" srcId="{E85B3184-377A-4923-A6D6-9D20C922E129}" destId="{41AE41FE-019F-409E-AB2B-229F1EAA3350}" srcOrd="2" destOrd="0" parTransId="{3046B9DC-4874-40C5-80D5-F7C9EA157432}" sibTransId="{DD2C97AC-42F9-44F4-9AD5-535DF2BC5948}"/>
    <dgm:cxn modelId="{05C10323-D0D0-4D42-98D6-5833C0015979}" type="presOf" srcId="{41AE41FE-019F-409E-AB2B-229F1EAA3350}" destId="{EDE330F8-CE70-40FD-8D47-2F3A2F9B7C24}" srcOrd="0" destOrd="0" presId="urn:microsoft.com/office/officeart/2018/2/layout/IconVerticalSolidList"/>
    <dgm:cxn modelId="{DB70FC2D-D2E9-4B55-885D-A5CF6DFDAD67}" type="presOf" srcId="{C59254D7-0CD0-466E-9F1B-1B3D855ED606}" destId="{EF587759-8B77-488A-8129-0E134DD5C3CB}" srcOrd="0" destOrd="0" presId="urn:microsoft.com/office/officeart/2018/2/layout/IconVerticalSolidList"/>
    <dgm:cxn modelId="{8D9EE488-481F-454B-8D34-E4019770AA6D}" srcId="{E85B3184-377A-4923-A6D6-9D20C922E129}" destId="{C59254D7-0CD0-466E-9F1B-1B3D855ED606}" srcOrd="0" destOrd="0" parTransId="{0CC9FAF0-F618-49A4-98F4-B5491549C486}" sibTransId="{CC06DF79-8D8D-4ED3-B856-C8D68B6BB63A}"/>
    <dgm:cxn modelId="{7ECDAAA4-E590-485B-8C36-F3E9DCC45BBF}" srcId="{E85B3184-377A-4923-A6D6-9D20C922E129}" destId="{0352BCFA-BD58-4F42-92A1-BA65BE1C7FF3}" srcOrd="4" destOrd="0" parTransId="{740F3925-6640-403D-8CE2-C4457F35AD75}" sibTransId="{36103BBF-BF48-4976-A375-5AEFA9684977}"/>
    <dgm:cxn modelId="{7F53E7BB-FA8A-431C-942C-670C8F36A28B}" srcId="{E85B3184-377A-4923-A6D6-9D20C922E129}" destId="{31F498BD-8E78-43BC-9204-D8316F355CFE}" srcOrd="1" destOrd="0" parTransId="{12693B14-B862-4BED-B46C-7813B1E9A310}" sibTransId="{9D6BDC4F-F324-460D-AF2C-CE2671479126}"/>
    <dgm:cxn modelId="{22DAF9C0-FC14-47FC-BEB6-9B14B48F708F}" type="presOf" srcId="{31F498BD-8E78-43BC-9204-D8316F355CFE}" destId="{2ACA47A0-1642-4A49-963E-4C08DEFE9E55}" srcOrd="0" destOrd="0" presId="urn:microsoft.com/office/officeart/2018/2/layout/IconVerticalSolidList"/>
    <dgm:cxn modelId="{2C69ABCA-9328-467E-A161-153C896657F8}" type="presOf" srcId="{E85B3184-377A-4923-A6D6-9D20C922E129}" destId="{D803DFCE-B727-45B0-9DDF-4368C0CDD3C7}" srcOrd="0" destOrd="0" presId="urn:microsoft.com/office/officeart/2018/2/layout/IconVerticalSolidList"/>
    <dgm:cxn modelId="{9F41F9E1-DA35-4DAE-AD88-4C7E68361CC2}" type="presOf" srcId="{14EF6397-5ECA-4509-B229-5A6801BC9C30}" destId="{FD9CFA86-0E6F-4628-996E-A2FDB478EED4}" srcOrd="0" destOrd="0" presId="urn:microsoft.com/office/officeart/2018/2/layout/IconVerticalSolidList"/>
    <dgm:cxn modelId="{DB1292F2-FC72-4C60-913E-146A74F414B2}" srcId="{E85B3184-377A-4923-A6D6-9D20C922E129}" destId="{14EF6397-5ECA-4509-B229-5A6801BC9C30}" srcOrd="3" destOrd="0" parTransId="{679E9416-83F4-4803-B620-54B21207544C}" sibTransId="{F8045E54-6A7D-4916-8EC8-760488DE25F9}"/>
    <dgm:cxn modelId="{2CEADEFC-0AA1-4DCE-9DCE-37513632B14D}" type="presOf" srcId="{0352BCFA-BD58-4F42-92A1-BA65BE1C7FF3}" destId="{0CB0E6FE-9134-49C9-9DFC-D138E78ACF78}" srcOrd="0" destOrd="0" presId="urn:microsoft.com/office/officeart/2018/2/layout/IconVerticalSolidList"/>
    <dgm:cxn modelId="{A31966F5-DB76-4A6E-A896-01DAEE260916}" type="presParOf" srcId="{D803DFCE-B727-45B0-9DDF-4368C0CDD3C7}" destId="{179D5E1B-8D16-4B7D-A0CD-17192BDCB261}" srcOrd="0" destOrd="0" presId="urn:microsoft.com/office/officeart/2018/2/layout/IconVerticalSolidList"/>
    <dgm:cxn modelId="{A27704A4-2115-4CAC-A1DF-1A0FE63CE98F}" type="presParOf" srcId="{179D5E1B-8D16-4B7D-A0CD-17192BDCB261}" destId="{7EBAE865-73A9-45B0-A6D8-899C40A766DE}" srcOrd="0" destOrd="0" presId="urn:microsoft.com/office/officeart/2018/2/layout/IconVerticalSolidList"/>
    <dgm:cxn modelId="{43A0F2B2-89A5-4D0B-92DA-73483EE8CDA5}" type="presParOf" srcId="{179D5E1B-8D16-4B7D-A0CD-17192BDCB261}" destId="{8D54516D-77B3-45AB-9391-578B3AC76B4B}" srcOrd="1" destOrd="0" presId="urn:microsoft.com/office/officeart/2018/2/layout/IconVerticalSolidList"/>
    <dgm:cxn modelId="{C49A6081-6718-4C08-AC54-FE9DB9C24289}" type="presParOf" srcId="{179D5E1B-8D16-4B7D-A0CD-17192BDCB261}" destId="{92ECEE78-C641-449E-B2C2-1F6910971CA5}" srcOrd="2" destOrd="0" presId="urn:microsoft.com/office/officeart/2018/2/layout/IconVerticalSolidList"/>
    <dgm:cxn modelId="{C7D282BE-8DDA-4F37-9260-6F71E4627F42}" type="presParOf" srcId="{179D5E1B-8D16-4B7D-A0CD-17192BDCB261}" destId="{EF587759-8B77-488A-8129-0E134DD5C3CB}" srcOrd="3" destOrd="0" presId="urn:microsoft.com/office/officeart/2018/2/layout/IconVerticalSolidList"/>
    <dgm:cxn modelId="{2D014772-740E-4457-B9EE-6380112622D6}" type="presParOf" srcId="{D803DFCE-B727-45B0-9DDF-4368C0CDD3C7}" destId="{86EB5317-659A-4EF3-8E1A-0F035A1661F5}" srcOrd="1" destOrd="0" presId="urn:microsoft.com/office/officeart/2018/2/layout/IconVerticalSolidList"/>
    <dgm:cxn modelId="{898596BC-0B67-4CE9-BAD7-4E9A9B6FDBF7}" type="presParOf" srcId="{D803DFCE-B727-45B0-9DDF-4368C0CDD3C7}" destId="{F843748F-2A68-45DF-A4B6-EBE294EED762}" srcOrd="2" destOrd="0" presId="urn:microsoft.com/office/officeart/2018/2/layout/IconVerticalSolidList"/>
    <dgm:cxn modelId="{51BCC867-ACD9-4A5E-947F-8859E2C563EF}" type="presParOf" srcId="{F843748F-2A68-45DF-A4B6-EBE294EED762}" destId="{898E94E5-365F-4590-AEBA-CB2102247F96}" srcOrd="0" destOrd="0" presId="urn:microsoft.com/office/officeart/2018/2/layout/IconVerticalSolidList"/>
    <dgm:cxn modelId="{C6C75FC6-5EA9-430E-864C-5542E2ABA3DE}" type="presParOf" srcId="{F843748F-2A68-45DF-A4B6-EBE294EED762}" destId="{80435950-2215-4649-84D0-AA3E08384640}" srcOrd="1" destOrd="0" presId="urn:microsoft.com/office/officeart/2018/2/layout/IconVerticalSolidList"/>
    <dgm:cxn modelId="{D698D425-D7F7-4DD2-A32F-0E12F579CAC9}" type="presParOf" srcId="{F843748F-2A68-45DF-A4B6-EBE294EED762}" destId="{E15332E3-E53D-4A57-9A28-3F098B9C27FE}" srcOrd="2" destOrd="0" presId="urn:microsoft.com/office/officeart/2018/2/layout/IconVerticalSolidList"/>
    <dgm:cxn modelId="{38DEA6B0-15C5-4A23-8D5E-447B5DD290FB}" type="presParOf" srcId="{F843748F-2A68-45DF-A4B6-EBE294EED762}" destId="{2ACA47A0-1642-4A49-963E-4C08DEFE9E55}" srcOrd="3" destOrd="0" presId="urn:microsoft.com/office/officeart/2018/2/layout/IconVerticalSolidList"/>
    <dgm:cxn modelId="{173D8B59-6277-4A9F-BDD5-28AFA7EEBBDB}" type="presParOf" srcId="{D803DFCE-B727-45B0-9DDF-4368C0CDD3C7}" destId="{DE31290C-3150-4C52-A43F-A6C819A81873}" srcOrd="3" destOrd="0" presId="urn:microsoft.com/office/officeart/2018/2/layout/IconVerticalSolidList"/>
    <dgm:cxn modelId="{D708414A-E7D8-4353-AEF0-5465FBA27DAD}" type="presParOf" srcId="{D803DFCE-B727-45B0-9DDF-4368C0CDD3C7}" destId="{EFF474C6-DFAB-4D1F-B3B0-CC9319E053D2}" srcOrd="4" destOrd="0" presId="urn:microsoft.com/office/officeart/2018/2/layout/IconVerticalSolidList"/>
    <dgm:cxn modelId="{8EC33259-5E25-4391-8F65-6B2AD3201B65}" type="presParOf" srcId="{EFF474C6-DFAB-4D1F-B3B0-CC9319E053D2}" destId="{E3D7C8AF-7721-4C74-BEAE-C0C542EB4702}" srcOrd="0" destOrd="0" presId="urn:microsoft.com/office/officeart/2018/2/layout/IconVerticalSolidList"/>
    <dgm:cxn modelId="{65048EC3-BD0D-4F21-A2C6-7BEA4BABC5FB}" type="presParOf" srcId="{EFF474C6-DFAB-4D1F-B3B0-CC9319E053D2}" destId="{AF734791-B64B-4D9E-8B9E-5802DEC37217}" srcOrd="1" destOrd="0" presId="urn:microsoft.com/office/officeart/2018/2/layout/IconVerticalSolidList"/>
    <dgm:cxn modelId="{0E5BDEC1-1030-4D08-8457-5FA7F79C3431}" type="presParOf" srcId="{EFF474C6-DFAB-4D1F-B3B0-CC9319E053D2}" destId="{1A663109-6458-4810-9D00-D1576D16D7DC}" srcOrd="2" destOrd="0" presId="urn:microsoft.com/office/officeart/2018/2/layout/IconVerticalSolidList"/>
    <dgm:cxn modelId="{C040D2AC-38A2-43CF-B516-BFF9D1433FED}" type="presParOf" srcId="{EFF474C6-DFAB-4D1F-B3B0-CC9319E053D2}" destId="{EDE330F8-CE70-40FD-8D47-2F3A2F9B7C24}" srcOrd="3" destOrd="0" presId="urn:microsoft.com/office/officeart/2018/2/layout/IconVerticalSolidList"/>
    <dgm:cxn modelId="{6D283882-41D8-4420-9CB4-3BB292664B52}" type="presParOf" srcId="{D803DFCE-B727-45B0-9DDF-4368C0CDD3C7}" destId="{C92C7970-AE6D-43AF-A242-C6BDD0A42297}" srcOrd="5" destOrd="0" presId="urn:microsoft.com/office/officeart/2018/2/layout/IconVerticalSolidList"/>
    <dgm:cxn modelId="{36F70CE8-6F7F-4E5A-9488-16FCA59FD6D4}" type="presParOf" srcId="{D803DFCE-B727-45B0-9DDF-4368C0CDD3C7}" destId="{9B9A5F5F-48BB-4290-82DB-03312A2859C8}" srcOrd="6" destOrd="0" presId="urn:microsoft.com/office/officeart/2018/2/layout/IconVerticalSolidList"/>
    <dgm:cxn modelId="{F6FB0664-9389-4843-94DB-03EAA1C46019}" type="presParOf" srcId="{9B9A5F5F-48BB-4290-82DB-03312A2859C8}" destId="{CC2F2DDF-249B-43AF-B36C-37F38C815B02}" srcOrd="0" destOrd="0" presId="urn:microsoft.com/office/officeart/2018/2/layout/IconVerticalSolidList"/>
    <dgm:cxn modelId="{0C2667AA-1B79-4446-8531-976C352A6C7D}" type="presParOf" srcId="{9B9A5F5F-48BB-4290-82DB-03312A2859C8}" destId="{1ABCF7C0-1F0F-46D4-99EE-B39074C87C2D}" srcOrd="1" destOrd="0" presId="urn:microsoft.com/office/officeart/2018/2/layout/IconVerticalSolidList"/>
    <dgm:cxn modelId="{6D5DA9F7-A478-4188-B613-D5698DBF695D}" type="presParOf" srcId="{9B9A5F5F-48BB-4290-82DB-03312A2859C8}" destId="{4F4FBFDA-23C8-47C1-8F1C-2AC091D4C13E}" srcOrd="2" destOrd="0" presId="urn:microsoft.com/office/officeart/2018/2/layout/IconVerticalSolidList"/>
    <dgm:cxn modelId="{60B093F3-F270-4D59-8517-6C5275CC9997}" type="presParOf" srcId="{9B9A5F5F-48BB-4290-82DB-03312A2859C8}" destId="{FD9CFA86-0E6F-4628-996E-A2FDB478EED4}" srcOrd="3" destOrd="0" presId="urn:microsoft.com/office/officeart/2018/2/layout/IconVerticalSolidList"/>
    <dgm:cxn modelId="{AF19197C-1EFA-4D6C-9B1C-F9AB0B7A1BDE}" type="presParOf" srcId="{D803DFCE-B727-45B0-9DDF-4368C0CDD3C7}" destId="{F0BBBCFC-32D5-462E-AFAD-A3EC015907A2}" srcOrd="7" destOrd="0" presId="urn:microsoft.com/office/officeart/2018/2/layout/IconVerticalSolidList"/>
    <dgm:cxn modelId="{0022D954-2EA7-4514-B2E6-FB8ABD0AE1AE}" type="presParOf" srcId="{D803DFCE-B727-45B0-9DDF-4368C0CDD3C7}" destId="{BFF5197C-732C-47E2-9379-ED0CD31C83D2}" srcOrd="8" destOrd="0" presId="urn:microsoft.com/office/officeart/2018/2/layout/IconVerticalSolidList"/>
    <dgm:cxn modelId="{5A3BB877-F87B-43AE-9E22-0F7085D55251}" type="presParOf" srcId="{BFF5197C-732C-47E2-9379-ED0CD31C83D2}" destId="{66B8F607-2DC4-4B04-B144-01405EC27714}" srcOrd="0" destOrd="0" presId="urn:microsoft.com/office/officeart/2018/2/layout/IconVerticalSolidList"/>
    <dgm:cxn modelId="{EE782595-36D6-49B6-BD97-CA529337B8D6}" type="presParOf" srcId="{BFF5197C-732C-47E2-9379-ED0CD31C83D2}" destId="{49185E2A-03A0-49CE-8816-39AEE071B4D1}" srcOrd="1" destOrd="0" presId="urn:microsoft.com/office/officeart/2018/2/layout/IconVerticalSolidList"/>
    <dgm:cxn modelId="{4C6C9D83-119A-4897-93A7-240F42D89511}" type="presParOf" srcId="{BFF5197C-732C-47E2-9379-ED0CD31C83D2}" destId="{9CBD6C88-BB59-43B8-8AB0-1A422FC5509B}" srcOrd="2" destOrd="0" presId="urn:microsoft.com/office/officeart/2018/2/layout/IconVerticalSolidList"/>
    <dgm:cxn modelId="{AD053BD2-84CA-4511-B054-DF2FFC2A2B1E}" type="presParOf" srcId="{BFF5197C-732C-47E2-9379-ED0CD31C83D2}" destId="{0CB0E6FE-9134-49C9-9DFC-D138E78ACF7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9EA71D-78A6-4FCD-A830-A5897B60BA09}">
      <dsp:nvSpPr>
        <dsp:cNvPr id="0" name=""/>
        <dsp:cNvSpPr/>
      </dsp:nvSpPr>
      <dsp:spPr>
        <a:xfrm>
          <a:off x="0" y="1913"/>
          <a:ext cx="777958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2357AE-7F04-4FDE-9AD9-FC90B4828934}">
      <dsp:nvSpPr>
        <dsp:cNvPr id="0" name=""/>
        <dsp:cNvSpPr/>
      </dsp:nvSpPr>
      <dsp:spPr>
        <a:xfrm>
          <a:off x="0" y="1913"/>
          <a:ext cx="7779584" cy="13052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Problem Statement: Omega Manufacturing currently relies on spreadsheets and emails, causing delays, errors, and lack of real-time visibility.</a:t>
          </a:r>
        </a:p>
      </dsp:txBody>
      <dsp:txXfrm>
        <a:off x="0" y="1913"/>
        <a:ext cx="7779584" cy="1305236"/>
      </dsp:txXfrm>
    </dsp:sp>
    <dsp:sp modelId="{7AE8B243-C29F-45F7-9568-3DD686ECB82C}">
      <dsp:nvSpPr>
        <dsp:cNvPr id="0" name=""/>
        <dsp:cNvSpPr/>
      </dsp:nvSpPr>
      <dsp:spPr>
        <a:xfrm>
          <a:off x="0" y="1307150"/>
          <a:ext cx="777958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FB0992-0946-45BA-8F32-200CB166A87E}">
      <dsp:nvSpPr>
        <dsp:cNvPr id="0" name=""/>
        <dsp:cNvSpPr/>
      </dsp:nvSpPr>
      <dsp:spPr>
        <a:xfrm>
          <a:off x="0" y="1307150"/>
          <a:ext cx="7779584" cy="13052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Solution: Implementing a centralized order processing system using Dataverse.</a:t>
          </a:r>
        </a:p>
      </dsp:txBody>
      <dsp:txXfrm>
        <a:off x="0" y="1307150"/>
        <a:ext cx="7779584" cy="1305236"/>
      </dsp:txXfrm>
    </dsp:sp>
    <dsp:sp modelId="{9750C3CD-0C9B-4F55-BAB2-548BC8EA4505}">
      <dsp:nvSpPr>
        <dsp:cNvPr id="0" name=""/>
        <dsp:cNvSpPr/>
      </dsp:nvSpPr>
      <dsp:spPr>
        <a:xfrm>
          <a:off x="0" y="2612387"/>
          <a:ext cx="777958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C0D7FB-39B7-4C6D-BDCF-96B405FE7443}">
      <dsp:nvSpPr>
        <dsp:cNvPr id="0" name=""/>
        <dsp:cNvSpPr/>
      </dsp:nvSpPr>
      <dsp:spPr>
        <a:xfrm>
          <a:off x="0" y="2612387"/>
          <a:ext cx="7779584" cy="13052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Objective: Automate workflows, reduce manual errors, and provide real-time insights.</a:t>
          </a:r>
        </a:p>
      </dsp:txBody>
      <dsp:txXfrm>
        <a:off x="0" y="2612387"/>
        <a:ext cx="7779584" cy="13052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F5279C-EDF0-4731-9842-CB5F122989CA}">
      <dsp:nvSpPr>
        <dsp:cNvPr id="0" name=""/>
        <dsp:cNvSpPr/>
      </dsp:nvSpPr>
      <dsp:spPr>
        <a:xfrm>
          <a:off x="0" y="64156"/>
          <a:ext cx="10515600" cy="7985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1. Customer: Stores customer-related data (e.g., CustomerID, Name, Email, Phone, Address).</a:t>
          </a:r>
        </a:p>
      </dsp:txBody>
      <dsp:txXfrm>
        <a:off x="38981" y="103137"/>
        <a:ext cx="10437638" cy="720563"/>
      </dsp:txXfrm>
    </dsp:sp>
    <dsp:sp modelId="{681A5AC9-2D51-4613-8A41-6171DDE89BA4}">
      <dsp:nvSpPr>
        <dsp:cNvPr id="0" name=""/>
        <dsp:cNvSpPr/>
      </dsp:nvSpPr>
      <dsp:spPr>
        <a:xfrm>
          <a:off x="0" y="920281"/>
          <a:ext cx="10515600" cy="7985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2. Product: Stores product details (e.g., ProductID, ProductName, Description, Price, Category).</a:t>
          </a:r>
        </a:p>
      </dsp:txBody>
      <dsp:txXfrm>
        <a:off x="38981" y="959262"/>
        <a:ext cx="10437638" cy="720563"/>
      </dsp:txXfrm>
    </dsp:sp>
    <dsp:sp modelId="{69D9FF5D-8FF6-406D-893E-EC4FF3825C28}">
      <dsp:nvSpPr>
        <dsp:cNvPr id="0" name=""/>
        <dsp:cNvSpPr/>
      </dsp:nvSpPr>
      <dsp:spPr>
        <a:xfrm>
          <a:off x="0" y="1776406"/>
          <a:ext cx="10515600" cy="7985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3. Customer Order: Tracks customer orders (e.g., OrderID, CustomerID, OrderDate, OrderStatus, OrderTotal).</a:t>
          </a:r>
        </a:p>
      </dsp:txBody>
      <dsp:txXfrm>
        <a:off x="38981" y="1815387"/>
        <a:ext cx="10437638" cy="720563"/>
      </dsp:txXfrm>
    </dsp:sp>
    <dsp:sp modelId="{AB1520A6-445C-4C54-8517-5714CBF56ACE}">
      <dsp:nvSpPr>
        <dsp:cNvPr id="0" name=""/>
        <dsp:cNvSpPr/>
      </dsp:nvSpPr>
      <dsp:spPr>
        <a:xfrm>
          <a:off x="0" y="2632531"/>
          <a:ext cx="10515600" cy="7985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4. Order Item: Details of products in each order (e.g., OrderItemID, OrderID, ProductID, Quantity, UnitPrice).</a:t>
          </a:r>
        </a:p>
      </dsp:txBody>
      <dsp:txXfrm>
        <a:off x="38981" y="2671512"/>
        <a:ext cx="10437638" cy="720563"/>
      </dsp:txXfrm>
    </dsp:sp>
    <dsp:sp modelId="{08A2CAB0-9B15-4BAA-BEA3-A4EFE483C19B}">
      <dsp:nvSpPr>
        <dsp:cNvPr id="0" name=""/>
        <dsp:cNvSpPr/>
      </dsp:nvSpPr>
      <dsp:spPr>
        <a:xfrm>
          <a:off x="0" y="3488656"/>
          <a:ext cx="10515600" cy="7985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5. Inventory: Manages stock levels (e.g., ProductID, StockLevel, LastUpdated, Location).</a:t>
          </a:r>
        </a:p>
      </dsp:txBody>
      <dsp:txXfrm>
        <a:off x="38981" y="3527637"/>
        <a:ext cx="10437638" cy="72056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C7866B-9008-4BD0-A4AC-2AE7369B6054}">
      <dsp:nvSpPr>
        <dsp:cNvPr id="0" name=""/>
        <dsp:cNvSpPr/>
      </dsp:nvSpPr>
      <dsp:spPr>
        <a:xfrm>
          <a:off x="0" y="294440"/>
          <a:ext cx="6666833" cy="11536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Customer ? Customer Order: One customer can place multiple orders.</a:t>
          </a:r>
        </a:p>
      </dsp:txBody>
      <dsp:txXfrm>
        <a:off x="56315" y="350755"/>
        <a:ext cx="6554203" cy="1040990"/>
      </dsp:txXfrm>
    </dsp:sp>
    <dsp:sp modelId="{B81C828F-9C5D-4587-B9AF-856103675682}">
      <dsp:nvSpPr>
        <dsp:cNvPr id="0" name=""/>
        <dsp:cNvSpPr/>
      </dsp:nvSpPr>
      <dsp:spPr>
        <a:xfrm>
          <a:off x="0" y="1531580"/>
          <a:ext cx="6666833" cy="1153620"/>
        </a:xfrm>
        <a:prstGeom prst="roundRect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Customer Order ? Order Item: One order can contain multiple order items.</a:t>
          </a:r>
        </a:p>
      </dsp:txBody>
      <dsp:txXfrm>
        <a:off x="56315" y="1587895"/>
        <a:ext cx="6554203" cy="1040990"/>
      </dsp:txXfrm>
    </dsp:sp>
    <dsp:sp modelId="{E142DA38-FACB-47D6-844C-00FAFD6248D5}">
      <dsp:nvSpPr>
        <dsp:cNvPr id="0" name=""/>
        <dsp:cNvSpPr/>
      </dsp:nvSpPr>
      <dsp:spPr>
        <a:xfrm>
          <a:off x="0" y="2768719"/>
          <a:ext cx="6666833" cy="1153620"/>
        </a:xfrm>
        <a:prstGeom prst="roundRect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Product ? Order Item: A product can appear in multiple orders.</a:t>
          </a:r>
        </a:p>
      </dsp:txBody>
      <dsp:txXfrm>
        <a:off x="56315" y="2825034"/>
        <a:ext cx="6554203" cy="1040990"/>
      </dsp:txXfrm>
    </dsp:sp>
    <dsp:sp modelId="{43F57F4E-A81A-42F9-83A0-3FCEFD6080C9}">
      <dsp:nvSpPr>
        <dsp:cNvPr id="0" name=""/>
        <dsp:cNvSpPr/>
      </dsp:nvSpPr>
      <dsp:spPr>
        <a:xfrm>
          <a:off x="0" y="4005860"/>
          <a:ext cx="6666833" cy="115362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Product ? Inventory: Each product has a corresponding inventory record.</a:t>
          </a:r>
        </a:p>
      </dsp:txBody>
      <dsp:txXfrm>
        <a:off x="56315" y="4062175"/>
        <a:ext cx="6554203" cy="104099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43E2B9-DD70-49BC-8C3B-1B612A482804}">
      <dsp:nvSpPr>
        <dsp:cNvPr id="0" name=""/>
        <dsp:cNvSpPr/>
      </dsp:nvSpPr>
      <dsp:spPr>
        <a:xfrm>
          <a:off x="0" y="908268"/>
          <a:ext cx="6245265" cy="167680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A6A600-D305-4A28-8A3B-A3E5E74515AC}">
      <dsp:nvSpPr>
        <dsp:cNvPr id="0" name=""/>
        <dsp:cNvSpPr/>
      </dsp:nvSpPr>
      <dsp:spPr>
        <a:xfrm>
          <a:off x="507233" y="1285549"/>
          <a:ext cx="922242" cy="92224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533068-6C65-4FDB-82E0-1B4D56DC5F7F}">
      <dsp:nvSpPr>
        <dsp:cNvPr id="0" name=""/>
        <dsp:cNvSpPr/>
      </dsp:nvSpPr>
      <dsp:spPr>
        <a:xfrm>
          <a:off x="1936708" y="908268"/>
          <a:ext cx="4308556" cy="1676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462" tIns="177462" rIns="177462" bIns="1774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Visual representation of relationships between entities.</a:t>
          </a:r>
        </a:p>
      </dsp:txBody>
      <dsp:txXfrm>
        <a:off x="1936708" y="908268"/>
        <a:ext cx="4308556" cy="1676804"/>
      </dsp:txXfrm>
    </dsp:sp>
    <dsp:sp modelId="{6CA8B7C6-AE0E-402B-B663-D6AED7954F92}">
      <dsp:nvSpPr>
        <dsp:cNvPr id="0" name=""/>
        <dsp:cNvSpPr/>
      </dsp:nvSpPr>
      <dsp:spPr>
        <a:xfrm>
          <a:off x="0" y="3004274"/>
          <a:ext cx="6245265" cy="167680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399BBD-0F86-4812-91E3-0A88BCDE6944}">
      <dsp:nvSpPr>
        <dsp:cNvPr id="0" name=""/>
        <dsp:cNvSpPr/>
      </dsp:nvSpPr>
      <dsp:spPr>
        <a:xfrm>
          <a:off x="507233" y="3381554"/>
          <a:ext cx="922242" cy="92224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008B4F-B1FA-4A1C-8D1C-918C6E8FC907}">
      <dsp:nvSpPr>
        <dsp:cNvPr id="0" name=""/>
        <dsp:cNvSpPr/>
      </dsp:nvSpPr>
      <dsp:spPr>
        <a:xfrm>
          <a:off x="1936708" y="3004274"/>
          <a:ext cx="4308556" cy="1676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462" tIns="177462" rIns="177462" bIns="1774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Demonstrates how data flows seamlessly across departments.</a:t>
          </a:r>
        </a:p>
      </dsp:txBody>
      <dsp:txXfrm>
        <a:off x="1936708" y="3004274"/>
        <a:ext cx="4308556" cy="167680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BAE865-73A9-45B0-A6D8-899C40A766DE}">
      <dsp:nvSpPr>
        <dsp:cNvPr id="0" name=""/>
        <dsp:cNvSpPr/>
      </dsp:nvSpPr>
      <dsp:spPr>
        <a:xfrm>
          <a:off x="0" y="4349"/>
          <a:ext cx="6651253" cy="9264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54516D-77B3-45AB-9391-578B3AC76B4B}">
      <dsp:nvSpPr>
        <dsp:cNvPr id="0" name=""/>
        <dsp:cNvSpPr/>
      </dsp:nvSpPr>
      <dsp:spPr>
        <a:xfrm>
          <a:off x="280249" y="212799"/>
          <a:ext cx="509544" cy="5095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587759-8B77-488A-8129-0E134DD5C3CB}">
      <dsp:nvSpPr>
        <dsp:cNvPr id="0" name=""/>
        <dsp:cNvSpPr/>
      </dsp:nvSpPr>
      <dsp:spPr>
        <a:xfrm>
          <a:off x="1070043" y="4349"/>
          <a:ext cx="5581209" cy="926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049" tIns="98049" rIns="98049" bIns="9804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Step 1: Define system requirements and user roles.</a:t>
          </a:r>
        </a:p>
      </dsp:txBody>
      <dsp:txXfrm>
        <a:off x="1070043" y="4349"/>
        <a:ext cx="5581209" cy="926444"/>
      </dsp:txXfrm>
    </dsp:sp>
    <dsp:sp modelId="{898E94E5-365F-4590-AEBA-CB2102247F96}">
      <dsp:nvSpPr>
        <dsp:cNvPr id="0" name=""/>
        <dsp:cNvSpPr/>
      </dsp:nvSpPr>
      <dsp:spPr>
        <a:xfrm>
          <a:off x="0" y="1162404"/>
          <a:ext cx="6651253" cy="9264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435950-2215-4649-84D0-AA3E08384640}">
      <dsp:nvSpPr>
        <dsp:cNvPr id="0" name=""/>
        <dsp:cNvSpPr/>
      </dsp:nvSpPr>
      <dsp:spPr>
        <a:xfrm>
          <a:off x="280249" y="1370854"/>
          <a:ext cx="509544" cy="5095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CA47A0-1642-4A49-963E-4C08DEFE9E55}">
      <dsp:nvSpPr>
        <dsp:cNvPr id="0" name=""/>
        <dsp:cNvSpPr/>
      </dsp:nvSpPr>
      <dsp:spPr>
        <a:xfrm>
          <a:off x="1070043" y="1162404"/>
          <a:ext cx="5581209" cy="926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049" tIns="98049" rIns="98049" bIns="9804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Step 2: Develop the Dataverse schema and establish relationships.</a:t>
          </a:r>
        </a:p>
      </dsp:txBody>
      <dsp:txXfrm>
        <a:off x="1070043" y="1162404"/>
        <a:ext cx="5581209" cy="926444"/>
      </dsp:txXfrm>
    </dsp:sp>
    <dsp:sp modelId="{E3D7C8AF-7721-4C74-BEAE-C0C542EB4702}">
      <dsp:nvSpPr>
        <dsp:cNvPr id="0" name=""/>
        <dsp:cNvSpPr/>
      </dsp:nvSpPr>
      <dsp:spPr>
        <a:xfrm>
          <a:off x="0" y="2320459"/>
          <a:ext cx="6651253" cy="9264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734791-B64B-4D9E-8B9E-5802DEC37217}">
      <dsp:nvSpPr>
        <dsp:cNvPr id="0" name=""/>
        <dsp:cNvSpPr/>
      </dsp:nvSpPr>
      <dsp:spPr>
        <a:xfrm>
          <a:off x="280249" y="2528909"/>
          <a:ext cx="509544" cy="5095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E330F8-CE70-40FD-8D47-2F3A2F9B7C24}">
      <dsp:nvSpPr>
        <dsp:cNvPr id="0" name=""/>
        <dsp:cNvSpPr/>
      </dsp:nvSpPr>
      <dsp:spPr>
        <a:xfrm>
          <a:off x="1070043" y="2320459"/>
          <a:ext cx="5581209" cy="926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049" tIns="98049" rIns="98049" bIns="9804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Step 3: Configure Microsoft Power Apps and Power Automate for workflows.</a:t>
          </a:r>
        </a:p>
      </dsp:txBody>
      <dsp:txXfrm>
        <a:off x="1070043" y="2320459"/>
        <a:ext cx="5581209" cy="926444"/>
      </dsp:txXfrm>
    </dsp:sp>
    <dsp:sp modelId="{CC2F2DDF-249B-43AF-B36C-37F38C815B02}">
      <dsp:nvSpPr>
        <dsp:cNvPr id="0" name=""/>
        <dsp:cNvSpPr/>
      </dsp:nvSpPr>
      <dsp:spPr>
        <a:xfrm>
          <a:off x="0" y="3478515"/>
          <a:ext cx="6651253" cy="9264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BCF7C0-1F0F-46D4-99EE-B39074C87C2D}">
      <dsp:nvSpPr>
        <dsp:cNvPr id="0" name=""/>
        <dsp:cNvSpPr/>
      </dsp:nvSpPr>
      <dsp:spPr>
        <a:xfrm>
          <a:off x="280249" y="3686965"/>
          <a:ext cx="509544" cy="50954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9CFA86-0E6F-4628-996E-A2FDB478EED4}">
      <dsp:nvSpPr>
        <dsp:cNvPr id="0" name=""/>
        <dsp:cNvSpPr/>
      </dsp:nvSpPr>
      <dsp:spPr>
        <a:xfrm>
          <a:off x="1070043" y="3478515"/>
          <a:ext cx="5581209" cy="926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049" tIns="98049" rIns="98049" bIns="9804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Step 4: Test with sample data and refine the process.</a:t>
          </a:r>
        </a:p>
      </dsp:txBody>
      <dsp:txXfrm>
        <a:off x="1070043" y="3478515"/>
        <a:ext cx="5581209" cy="926444"/>
      </dsp:txXfrm>
    </dsp:sp>
    <dsp:sp modelId="{66B8F607-2DC4-4B04-B144-01405EC27714}">
      <dsp:nvSpPr>
        <dsp:cNvPr id="0" name=""/>
        <dsp:cNvSpPr/>
      </dsp:nvSpPr>
      <dsp:spPr>
        <a:xfrm>
          <a:off x="0" y="4636570"/>
          <a:ext cx="6651253" cy="9264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185E2A-03A0-49CE-8816-39AEE071B4D1}">
      <dsp:nvSpPr>
        <dsp:cNvPr id="0" name=""/>
        <dsp:cNvSpPr/>
      </dsp:nvSpPr>
      <dsp:spPr>
        <a:xfrm>
          <a:off x="280249" y="4845020"/>
          <a:ext cx="509544" cy="50954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0E6FE-9134-49C9-9DFC-D138E78ACF78}">
      <dsp:nvSpPr>
        <dsp:cNvPr id="0" name=""/>
        <dsp:cNvSpPr/>
      </dsp:nvSpPr>
      <dsp:spPr>
        <a:xfrm>
          <a:off x="1070043" y="4636570"/>
          <a:ext cx="5581209" cy="926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049" tIns="98049" rIns="98049" bIns="9804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Step 5: Deploy, train employees, and monitor performance.</a:t>
          </a:r>
        </a:p>
      </dsp:txBody>
      <dsp:txXfrm>
        <a:off x="1070043" y="4636570"/>
        <a:ext cx="5581209" cy="9264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4A0E6-AEB2-CFC3-5530-44DEA02E22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CECD3B-8A6F-8BE3-F008-AD045E59DB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7EF88-6470-F74D-B77D-BF7A7040D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9DD7B-E500-915E-223F-5C5C877BA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18976-A09C-87B3-F34F-0756A20C9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789637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69E04-AE3C-748A-51DA-1AAFE198E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D38E35-CDAD-1241-C425-2732BDB5E0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03996-2F74-4349-22B2-F75655749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FF00D-802B-CDC3-A02F-2B90AA7F9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8BEEF-FF70-29D2-0CA4-80CBAFFB2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722213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DBA69F-8E02-256F-F75A-FF8C87D874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464691-0183-027E-F756-A76C493E4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4F897-24EB-B9B6-3B4E-CA8E12184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A9DEF3-619B-7228-9693-E35518EB6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36ED2-5469-FA42-3374-37D610BA5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622516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0AE80-A1BD-0FFE-4804-817E7A3C9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93BE82-C4F5-4DE6-5B2C-53D7B9EDCE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E707B-BA1D-1A45-B073-E7B2499BD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E1B43-8E34-D5C3-AD0D-A4D611F1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ED668-1725-6C35-C725-0D3E5AFFF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514734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DC695-0FEA-F16C-7900-64293DD4B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2CAF6-FCDB-E604-70C7-C96787EBC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6BDF-D0CE-1213-34AA-F2C71FD36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4D29C-CE9A-D37D-C589-EEC3A6CF7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D26B9-47AC-79B4-88D3-7D9466A7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561038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F084D-3BBC-18E1-94A7-AE057AF37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B78F3-BEE7-BC3E-8195-58082766F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93DDD-1810-0014-A589-6DEB2F5B0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DAB840-FB14-3170-3259-0DCD7EF09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0EECE-B10C-8766-4928-D54597414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647238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AFABF-E974-E86E-582E-168ECF0EA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94E00-3FEE-0A24-FE8A-C0A2F71FE4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5FA28-95C0-1683-2C2D-C7DF5CF781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C65EE7-5BFD-13C8-5090-604822634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AF263-4D3D-9D65-35AF-7DE721FFD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F2D9E-3C0B-A3C4-D8FE-B0774B7C2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427531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7E767-0E6B-6CAB-AFB1-CD37B5EC9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4C1285-5B77-2320-C202-F20D707A0A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59F606-2C2D-FAB1-9E0B-172677067C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1ED942-DDF9-D127-7AE1-7C147B114B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A3B38F-B9EF-734E-AB26-757D2B5DCE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744078-2C2F-D4B5-219A-BD5031934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E6A065-094B-61D4-5AB0-FF3E1DE5D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766C4E-13A3-BEC5-21B3-AD7143F94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054891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F5978-7647-1FC4-2B0B-90CFDADDC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5DF073-6D53-4A3F-85F1-E9F2D1548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50207C-6E8F-245A-A84D-09FF3DBD3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A9AC77-579A-8775-42C4-6DF136E9C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48783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BF4614-E662-8120-7CA4-53CC4C194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C8149-7808-00A7-B4EF-77A981CBF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E3CC2-6BEA-7691-0294-2F9E3399F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713340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9FE7B-1489-59B1-278E-66AFCA127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954AA-2798-C0C8-A3CD-657BD8C44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0B36C3-FEB0-2D33-C4AE-3EDD9F9C99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B8F67-F421-5931-7368-F99887AC7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1495F-B6CA-0098-3CDA-017ACD579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AC890-1D17-2AE3-5594-DCE33916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9001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4D2D2-DDC5-910F-6332-C9AF4FDA9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C5DD7B-B90F-7064-1DBE-7BACC4847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5692A8-163A-D287-A4FF-F4200E130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FCD4E4-7CFD-E2C8-34AB-4AF09EBBC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EEA1BC-CDE9-8F37-109E-4B59A391C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91C0F-AE74-BF34-4E6D-30FA79479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384618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612D15-6902-0856-A48F-8D7648E3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E8E143-AB1B-2E71-DB66-CA98EFF48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8824F-EEA8-9AD5-08E3-941E099E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D28799-12A0-460B-9972-1D569C574350}" type="datetimeFigureOut">
              <a:rPr lang="en-NG" smtClean="0"/>
              <a:t>29/03/2025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A6E61-1793-E572-4FAD-935058EBA5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8349A-1E89-777E-415B-429386A39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7CFB40-E29F-4486-8910-C01CCC38A6C7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039813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3203C-CFE9-30C3-D1F6-C69A4C5CD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0040"/>
            <a:ext cx="6692827" cy="3892669"/>
          </a:xfrm>
        </p:spPr>
        <p:txBody>
          <a:bodyPr>
            <a:normAutofit/>
          </a:bodyPr>
          <a:lstStyle/>
          <a:p>
            <a:pPr algn="l"/>
            <a:r>
              <a:rPr lang="en-US" sz="5100"/>
              <a:t>Entity Relationship Diagram (ERD) for Omega Manufacturing’s Order Processing System</a:t>
            </a:r>
            <a:endParaRPr lang="en-NG" sz="51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421CB8-3EF9-F3A3-4B79-AB09C2CA6A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31161"/>
            <a:ext cx="6692827" cy="1569486"/>
          </a:xfrm>
        </p:spPr>
        <p:txBody>
          <a:bodyPr>
            <a:normAutofit/>
          </a:bodyPr>
          <a:lstStyle/>
          <a:p>
            <a:pPr algn="l"/>
            <a:r>
              <a:rPr lang="en-US" sz="2200"/>
              <a:t>A structured approach to efficient order processing and inventory management</a:t>
            </a:r>
          </a:p>
          <a:p>
            <a:pPr algn="l"/>
            <a:endParaRPr lang="en-US" sz="2200"/>
          </a:p>
          <a:p>
            <a:pPr algn="l"/>
            <a:r>
              <a:rPr lang="en-US" sz="2200"/>
              <a:t>Presented by: </a:t>
            </a:r>
            <a:r>
              <a:rPr lang="en-US" sz="2200" i="1"/>
              <a:t>Ayanfe Moses Asulewon</a:t>
            </a:r>
            <a:endParaRPr lang="en-NG" sz="2200" i="1"/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hemical Compounds">
            <a:extLst>
              <a:ext uri="{FF2B5EF4-FFF2-40B4-BE49-F238E27FC236}">
                <a16:creationId xmlns:a16="http://schemas.microsoft.com/office/drawing/2014/main" id="{8C953548-1FD5-FD08-A8F3-76833536F9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7781544" y="2164456"/>
            <a:ext cx="4087368" cy="2292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2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ACC4F6-8097-AAFE-64C1-E95400F0A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751" y="934327"/>
            <a:ext cx="8924392" cy="10582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Q&amp;A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295B176-FA0E-4B6A-A190-5E2E82BEA5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93813" y="2337807"/>
            <a:ext cx="9604374" cy="3585866"/>
          </a:xfrm>
          <a:custGeom>
            <a:avLst/>
            <a:gdLst>
              <a:gd name="connsiteX0" fmla="*/ 0 w 9604374"/>
              <a:gd name="connsiteY0" fmla="*/ 0 h 3585866"/>
              <a:gd name="connsiteX1" fmla="*/ 9604374 w 9604374"/>
              <a:gd name="connsiteY1" fmla="*/ 0 h 3585866"/>
              <a:gd name="connsiteX2" fmla="*/ 9604374 w 9604374"/>
              <a:gd name="connsiteY2" fmla="*/ 3095088 h 3585866"/>
              <a:gd name="connsiteX3" fmla="*/ 9591455 w 9604374"/>
              <a:gd name="connsiteY3" fmla="*/ 3097044 h 3585866"/>
              <a:gd name="connsiteX4" fmla="*/ 9285147 w 9604374"/>
              <a:gd name="connsiteY4" fmla="*/ 3164182 h 3585866"/>
              <a:gd name="connsiteX5" fmla="*/ 9114078 w 9604374"/>
              <a:gd name="connsiteY5" fmla="*/ 3164299 h 3585866"/>
              <a:gd name="connsiteX6" fmla="*/ 8999665 w 9604374"/>
              <a:gd name="connsiteY6" fmla="*/ 3157864 h 3585866"/>
              <a:gd name="connsiteX7" fmla="*/ 8925240 w 9604374"/>
              <a:gd name="connsiteY7" fmla="*/ 3152135 h 3585866"/>
              <a:gd name="connsiteX8" fmla="*/ 8868257 w 9604374"/>
              <a:gd name="connsiteY8" fmla="*/ 3146819 h 3585866"/>
              <a:gd name="connsiteX9" fmla="*/ 8792363 w 9604374"/>
              <a:gd name="connsiteY9" fmla="*/ 3146856 h 3585866"/>
              <a:gd name="connsiteX10" fmla="*/ 8668399 w 9604374"/>
              <a:gd name="connsiteY10" fmla="*/ 3196893 h 3585866"/>
              <a:gd name="connsiteX11" fmla="*/ 8474043 w 9604374"/>
              <a:gd name="connsiteY11" fmla="*/ 3240734 h 3585866"/>
              <a:gd name="connsiteX12" fmla="*/ 8317555 w 9604374"/>
              <a:gd name="connsiteY12" fmla="*/ 3247156 h 3585866"/>
              <a:gd name="connsiteX13" fmla="*/ 8280111 w 9604374"/>
              <a:gd name="connsiteY13" fmla="*/ 3255812 h 3585866"/>
              <a:gd name="connsiteX14" fmla="*/ 8096088 w 9604374"/>
              <a:gd name="connsiteY14" fmla="*/ 3253903 h 3585866"/>
              <a:gd name="connsiteX15" fmla="*/ 7825642 w 9604374"/>
              <a:gd name="connsiteY15" fmla="*/ 3271628 h 3585866"/>
              <a:gd name="connsiteX16" fmla="*/ 7531820 w 9604374"/>
              <a:gd name="connsiteY16" fmla="*/ 3252671 h 3585866"/>
              <a:gd name="connsiteX17" fmla="*/ 7193751 w 9604374"/>
              <a:gd name="connsiteY17" fmla="*/ 3245192 h 3585866"/>
              <a:gd name="connsiteX18" fmla="*/ 6976768 w 9604374"/>
              <a:gd name="connsiteY18" fmla="*/ 3238559 h 3585866"/>
              <a:gd name="connsiteX19" fmla="*/ 6756462 w 9604374"/>
              <a:gd name="connsiteY19" fmla="*/ 3273268 h 3585866"/>
              <a:gd name="connsiteX20" fmla="*/ 6512214 w 9604374"/>
              <a:gd name="connsiteY20" fmla="*/ 3298845 h 3585866"/>
              <a:gd name="connsiteX21" fmla="*/ 6289569 w 9604374"/>
              <a:gd name="connsiteY21" fmla="*/ 3301118 h 3585866"/>
              <a:gd name="connsiteX22" fmla="*/ 6157816 w 9604374"/>
              <a:gd name="connsiteY22" fmla="*/ 3308643 h 3585866"/>
              <a:gd name="connsiteX23" fmla="*/ 6110062 w 9604374"/>
              <a:gd name="connsiteY23" fmla="*/ 3321185 h 3585866"/>
              <a:gd name="connsiteX24" fmla="*/ 6041832 w 9604374"/>
              <a:gd name="connsiteY24" fmla="*/ 3332190 h 3585866"/>
              <a:gd name="connsiteX25" fmla="*/ 5923195 w 9604374"/>
              <a:gd name="connsiteY25" fmla="*/ 3359104 h 3585866"/>
              <a:gd name="connsiteX26" fmla="*/ 5770972 w 9604374"/>
              <a:gd name="connsiteY26" fmla="*/ 3369893 h 3585866"/>
              <a:gd name="connsiteX27" fmla="*/ 5632583 w 9604374"/>
              <a:gd name="connsiteY27" fmla="*/ 3357730 h 3585866"/>
              <a:gd name="connsiteX28" fmla="*/ 5539996 w 9604374"/>
              <a:gd name="connsiteY28" fmla="*/ 3352890 h 3585866"/>
              <a:gd name="connsiteX29" fmla="*/ 5315460 w 9604374"/>
              <a:gd name="connsiteY29" fmla="*/ 3350411 h 3585866"/>
              <a:gd name="connsiteX30" fmla="*/ 5072455 w 9604374"/>
              <a:gd name="connsiteY30" fmla="*/ 3338147 h 3585866"/>
              <a:gd name="connsiteX31" fmla="*/ 5016364 w 9604374"/>
              <a:gd name="connsiteY31" fmla="*/ 3348937 h 3585866"/>
              <a:gd name="connsiteX32" fmla="*/ 4922276 w 9604374"/>
              <a:gd name="connsiteY32" fmla="*/ 3366515 h 3585866"/>
              <a:gd name="connsiteX33" fmla="*/ 4856444 w 9604374"/>
              <a:gd name="connsiteY33" fmla="*/ 3399463 h 3585866"/>
              <a:gd name="connsiteX34" fmla="*/ 4775993 w 9604374"/>
              <a:gd name="connsiteY34" fmla="*/ 3406312 h 3585866"/>
              <a:gd name="connsiteX35" fmla="*/ 4667320 w 9604374"/>
              <a:gd name="connsiteY35" fmla="*/ 3397926 h 3585866"/>
              <a:gd name="connsiteX36" fmla="*/ 4540268 w 9604374"/>
              <a:gd name="connsiteY36" fmla="*/ 3424464 h 3585866"/>
              <a:gd name="connsiteX37" fmla="*/ 4465491 w 9604374"/>
              <a:gd name="connsiteY37" fmla="*/ 3433154 h 3585866"/>
              <a:gd name="connsiteX38" fmla="*/ 4262864 w 9604374"/>
              <a:gd name="connsiteY38" fmla="*/ 3464075 h 3585866"/>
              <a:gd name="connsiteX39" fmla="*/ 4175005 w 9604374"/>
              <a:gd name="connsiteY39" fmla="*/ 3493545 h 3585866"/>
              <a:gd name="connsiteX40" fmla="*/ 4030100 w 9604374"/>
              <a:gd name="connsiteY40" fmla="*/ 3514212 h 3585866"/>
              <a:gd name="connsiteX41" fmla="*/ 3926631 w 9604374"/>
              <a:gd name="connsiteY41" fmla="*/ 3525304 h 3585866"/>
              <a:gd name="connsiteX42" fmla="*/ 3897306 w 9604374"/>
              <a:gd name="connsiteY42" fmla="*/ 3547095 h 3585866"/>
              <a:gd name="connsiteX43" fmla="*/ 3896886 w 9604374"/>
              <a:gd name="connsiteY43" fmla="*/ 3547500 h 3585866"/>
              <a:gd name="connsiteX44" fmla="*/ 3834004 w 9604374"/>
              <a:gd name="connsiteY44" fmla="*/ 3550510 h 3585866"/>
              <a:gd name="connsiteX45" fmla="*/ 3696227 w 9604374"/>
              <a:gd name="connsiteY45" fmla="*/ 3574175 h 3585866"/>
              <a:gd name="connsiteX46" fmla="*/ 3652821 w 9604374"/>
              <a:gd name="connsiteY46" fmla="*/ 3580368 h 3585866"/>
              <a:gd name="connsiteX47" fmla="*/ 3629691 w 9604374"/>
              <a:gd name="connsiteY47" fmla="*/ 3585866 h 3585866"/>
              <a:gd name="connsiteX48" fmla="*/ 3595018 w 9604374"/>
              <a:gd name="connsiteY48" fmla="*/ 3571623 h 3585866"/>
              <a:gd name="connsiteX49" fmla="*/ 3551656 w 9604374"/>
              <a:gd name="connsiteY49" fmla="*/ 3577800 h 3585866"/>
              <a:gd name="connsiteX50" fmla="*/ 3541558 w 9604374"/>
              <a:gd name="connsiteY50" fmla="*/ 3579797 h 3585866"/>
              <a:gd name="connsiteX51" fmla="*/ 3465708 w 9604374"/>
              <a:gd name="connsiteY51" fmla="*/ 3565931 h 3585866"/>
              <a:gd name="connsiteX52" fmla="*/ 3458313 w 9604374"/>
              <a:gd name="connsiteY52" fmla="*/ 3560366 h 3585866"/>
              <a:gd name="connsiteX53" fmla="*/ 3420278 w 9604374"/>
              <a:gd name="connsiteY53" fmla="*/ 3557947 h 3585866"/>
              <a:gd name="connsiteX54" fmla="*/ 3415952 w 9604374"/>
              <a:gd name="connsiteY54" fmla="*/ 3559424 h 3585866"/>
              <a:gd name="connsiteX55" fmla="*/ 3384432 w 9604374"/>
              <a:gd name="connsiteY55" fmla="*/ 3550905 h 3585866"/>
              <a:gd name="connsiteX56" fmla="*/ 3258039 w 9604374"/>
              <a:gd name="connsiteY56" fmla="*/ 3535884 h 3585866"/>
              <a:gd name="connsiteX57" fmla="*/ 3015008 w 9604374"/>
              <a:gd name="connsiteY57" fmla="*/ 3528000 h 3585866"/>
              <a:gd name="connsiteX58" fmla="*/ 2761910 w 9604374"/>
              <a:gd name="connsiteY58" fmla="*/ 3505496 h 3585866"/>
              <a:gd name="connsiteX59" fmla="*/ 2521923 w 9604374"/>
              <a:gd name="connsiteY59" fmla="*/ 3514208 h 3585866"/>
              <a:gd name="connsiteX60" fmla="*/ 2085894 w 9604374"/>
              <a:gd name="connsiteY60" fmla="*/ 3490122 h 3585866"/>
              <a:gd name="connsiteX61" fmla="*/ 1936305 w 9604374"/>
              <a:gd name="connsiteY61" fmla="*/ 3487966 h 3585866"/>
              <a:gd name="connsiteX62" fmla="*/ 1836080 w 9604374"/>
              <a:gd name="connsiteY62" fmla="*/ 3487150 h 3585866"/>
              <a:gd name="connsiteX63" fmla="*/ 1829133 w 9604374"/>
              <a:gd name="connsiteY63" fmla="*/ 3489437 h 3585866"/>
              <a:gd name="connsiteX64" fmla="*/ 1801140 w 9604374"/>
              <a:gd name="connsiteY64" fmla="*/ 3490787 h 3585866"/>
              <a:gd name="connsiteX65" fmla="*/ 1793476 w 9604374"/>
              <a:gd name="connsiteY65" fmla="*/ 3500921 h 3585866"/>
              <a:gd name="connsiteX66" fmla="*/ 1699923 w 9604374"/>
              <a:gd name="connsiteY66" fmla="*/ 3509706 h 3585866"/>
              <a:gd name="connsiteX67" fmla="*/ 1474760 w 9604374"/>
              <a:gd name="connsiteY67" fmla="*/ 3513685 h 3585866"/>
              <a:gd name="connsiteX68" fmla="*/ 1308130 w 9604374"/>
              <a:gd name="connsiteY68" fmla="*/ 3496703 h 3585866"/>
              <a:gd name="connsiteX69" fmla="*/ 1252381 w 9604374"/>
              <a:gd name="connsiteY69" fmla="*/ 3506093 h 3585866"/>
              <a:gd name="connsiteX70" fmla="*/ 1174550 w 9604374"/>
              <a:gd name="connsiteY70" fmla="*/ 3512642 h 3585866"/>
              <a:gd name="connsiteX71" fmla="*/ 924455 w 9604374"/>
              <a:gd name="connsiteY71" fmla="*/ 3507283 h 3585866"/>
              <a:gd name="connsiteX72" fmla="*/ 718373 w 9604374"/>
              <a:gd name="connsiteY72" fmla="*/ 3511753 h 3585866"/>
              <a:gd name="connsiteX73" fmla="*/ 600444 w 9604374"/>
              <a:gd name="connsiteY73" fmla="*/ 3520899 h 3585866"/>
              <a:gd name="connsiteX74" fmla="*/ 351173 w 9604374"/>
              <a:gd name="connsiteY74" fmla="*/ 3495843 h 3585866"/>
              <a:gd name="connsiteX75" fmla="*/ 108372 w 9604374"/>
              <a:gd name="connsiteY75" fmla="*/ 3484386 h 3585866"/>
              <a:gd name="connsiteX76" fmla="*/ 6467 w 9604374"/>
              <a:gd name="connsiteY76" fmla="*/ 3476532 h 3585866"/>
              <a:gd name="connsiteX77" fmla="*/ 0 w 9604374"/>
              <a:gd name="connsiteY77" fmla="*/ 3475412 h 3585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9604374" h="3585866">
                <a:moveTo>
                  <a:pt x="0" y="0"/>
                </a:moveTo>
                <a:lnTo>
                  <a:pt x="9604374" y="0"/>
                </a:lnTo>
                <a:lnTo>
                  <a:pt x="9604374" y="3095088"/>
                </a:lnTo>
                <a:lnTo>
                  <a:pt x="9591455" y="3097044"/>
                </a:lnTo>
                <a:cubicBezTo>
                  <a:pt x="9496183" y="3133516"/>
                  <a:pt x="9411472" y="3121301"/>
                  <a:pt x="9285147" y="3164182"/>
                </a:cubicBezTo>
                <a:cubicBezTo>
                  <a:pt x="9222914" y="3162781"/>
                  <a:pt x="9174371" y="3173454"/>
                  <a:pt x="9114078" y="3164299"/>
                </a:cubicBezTo>
                <a:cubicBezTo>
                  <a:pt x="9087411" y="3155904"/>
                  <a:pt x="9030947" y="3180906"/>
                  <a:pt x="8999665" y="3157864"/>
                </a:cubicBezTo>
                <a:cubicBezTo>
                  <a:pt x="8997339" y="3174606"/>
                  <a:pt x="8938300" y="3159909"/>
                  <a:pt x="8925240" y="3152135"/>
                </a:cubicBezTo>
                <a:cubicBezTo>
                  <a:pt x="8910091" y="3159441"/>
                  <a:pt x="8884639" y="3146109"/>
                  <a:pt x="8868257" y="3146819"/>
                </a:cubicBezTo>
                <a:cubicBezTo>
                  <a:pt x="8835852" y="3110204"/>
                  <a:pt x="8832251" y="3167659"/>
                  <a:pt x="8792363" y="3146856"/>
                </a:cubicBezTo>
                <a:cubicBezTo>
                  <a:pt x="8774838" y="3159285"/>
                  <a:pt x="8715420" y="3185652"/>
                  <a:pt x="8668399" y="3196893"/>
                </a:cubicBezTo>
                <a:cubicBezTo>
                  <a:pt x="8575902" y="3221445"/>
                  <a:pt x="8569506" y="3250654"/>
                  <a:pt x="8474043" y="3240734"/>
                </a:cubicBezTo>
                <a:cubicBezTo>
                  <a:pt x="8460613" y="3264436"/>
                  <a:pt x="8297088" y="3204738"/>
                  <a:pt x="8317555" y="3247156"/>
                </a:cubicBezTo>
                <a:cubicBezTo>
                  <a:pt x="8285696" y="3245083"/>
                  <a:pt x="8262352" y="3228203"/>
                  <a:pt x="8280111" y="3255812"/>
                </a:cubicBezTo>
                <a:lnTo>
                  <a:pt x="8096088" y="3253903"/>
                </a:lnTo>
                <a:cubicBezTo>
                  <a:pt x="7994084" y="3261603"/>
                  <a:pt x="7930388" y="3281921"/>
                  <a:pt x="7825642" y="3271628"/>
                </a:cubicBezTo>
                <a:cubicBezTo>
                  <a:pt x="7723046" y="3270395"/>
                  <a:pt x="7671282" y="3252297"/>
                  <a:pt x="7531820" y="3252671"/>
                </a:cubicBezTo>
                <a:cubicBezTo>
                  <a:pt x="7433606" y="3250277"/>
                  <a:pt x="7293100" y="3236234"/>
                  <a:pt x="7193751" y="3245192"/>
                </a:cubicBezTo>
                <a:cubicBezTo>
                  <a:pt x="7074822" y="3223769"/>
                  <a:pt x="7104250" y="3250265"/>
                  <a:pt x="6976768" y="3238559"/>
                </a:cubicBezTo>
                <a:cubicBezTo>
                  <a:pt x="6921032" y="3284865"/>
                  <a:pt x="6823818" y="3261794"/>
                  <a:pt x="6756462" y="3273268"/>
                </a:cubicBezTo>
                <a:cubicBezTo>
                  <a:pt x="6679037" y="3283316"/>
                  <a:pt x="6590030" y="3294204"/>
                  <a:pt x="6512214" y="3298845"/>
                </a:cubicBezTo>
                <a:cubicBezTo>
                  <a:pt x="6450581" y="3277980"/>
                  <a:pt x="6366042" y="3329199"/>
                  <a:pt x="6289569" y="3301118"/>
                </a:cubicBezTo>
                <a:cubicBezTo>
                  <a:pt x="6261432" y="3294355"/>
                  <a:pt x="6174310" y="3295209"/>
                  <a:pt x="6157816" y="3308643"/>
                </a:cubicBezTo>
                <a:cubicBezTo>
                  <a:pt x="6139648" y="3311557"/>
                  <a:pt x="6118459" y="3306799"/>
                  <a:pt x="6110062" y="3321185"/>
                </a:cubicBezTo>
                <a:cubicBezTo>
                  <a:pt x="6096189" y="3338498"/>
                  <a:pt x="6032810" y="3311765"/>
                  <a:pt x="6041832" y="3332190"/>
                </a:cubicBezTo>
                <a:cubicBezTo>
                  <a:pt x="5996830" y="3313871"/>
                  <a:pt x="5961033" y="3350141"/>
                  <a:pt x="5923195" y="3359104"/>
                </a:cubicBezTo>
                <a:cubicBezTo>
                  <a:pt x="5887750" y="3340930"/>
                  <a:pt x="5853570" y="3365323"/>
                  <a:pt x="5770972" y="3369893"/>
                </a:cubicBezTo>
                <a:cubicBezTo>
                  <a:pt x="5731993" y="3348876"/>
                  <a:pt x="5705091" y="3385599"/>
                  <a:pt x="5632583" y="3357730"/>
                </a:cubicBezTo>
                <a:cubicBezTo>
                  <a:pt x="5594087" y="3357562"/>
                  <a:pt x="5606154" y="3357443"/>
                  <a:pt x="5539996" y="3352890"/>
                </a:cubicBezTo>
                <a:cubicBezTo>
                  <a:pt x="5439049" y="3348000"/>
                  <a:pt x="5408459" y="3356166"/>
                  <a:pt x="5315460" y="3350411"/>
                </a:cubicBezTo>
                <a:cubicBezTo>
                  <a:pt x="5211119" y="3348356"/>
                  <a:pt x="5208881" y="3372469"/>
                  <a:pt x="5072455" y="3338147"/>
                </a:cubicBezTo>
                <a:cubicBezTo>
                  <a:pt x="5061717" y="3354508"/>
                  <a:pt x="5045493" y="3355753"/>
                  <a:pt x="5016364" y="3348937"/>
                </a:cubicBezTo>
                <a:cubicBezTo>
                  <a:pt x="4965900" y="3349130"/>
                  <a:pt x="4977835" y="3389131"/>
                  <a:pt x="4922276" y="3366515"/>
                </a:cubicBezTo>
                <a:cubicBezTo>
                  <a:pt x="4935702" y="3387794"/>
                  <a:pt x="4828733" y="3377760"/>
                  <a:pt x="4856444" y="3399463"/>
                </a:cubicBezTo>
                <a:cubicBezTo>
                  <a:pt x="4827698" y="3420094"/>
                  <a:pt x="4805019" y="3388256"/>
                  <a:pt x="4775993" y="3406312"/>
                </a:cubicBezTo>
                <a:cubicBezTo>
                  <a:pt x="4744470" y="3406056"/>
                  <a:pt x="4706605" y="3394901"/>
                  <a:pt x="4667320" y="3397926"/>
                </a:cubicBezTo>
                <a:cubicBezTo>
                  <a:pt x="4613435" y="3387476"/>
                  <a:pt x="4608100" y="3410487"/>
                  <a:pt x="4540268" y="3424464"/>
                </a:cubicBezTo>
                <a:cubicBezTo>
                  <a:pt x="4508279" y="3412969"/>
                  <a:pt x="4485989" y="3420063"/>
                  <a:pt x="4465491" y="3433154"/>
                </a:cubicBezTo>
                <a:cubicBezTo>
                  <a:pt x="4396498" y="3432601"/>
                  <a:pt x="4338078" y="3453569"/>
                  <a:pt x="4262864" y="3464075"/>
                </a:cubicBezTo>
                <a:cubicBezTo>
                  <a:pt x="4180249" y="3483394"/>
                  <a:pt x="4225769" y="3479019"/>
                  <a:pt x="4175005" y="3493545"/>
                </a:cubicBezTo>
                <a:lnTo>
                  <a:pt x="4030100" y="3514212"/>
                </a:lnTo>
                <a:lnTo>
                  <a:pt x="3926631" y="3525304"/>
                </a:lnTo>
                <a:lnTo>
                  <a:pt x="3897306" y="3547095"/>
                </a:lnTo>
                <a:lnTo>
                  <a:pt x="3896886" y="3547500"/>
                </a:lnTo>
                <a:lnTo>
                  <a:pt x="3834004" y="3550510"/>
                </a:lnTo>
                <a:cubicBezTo>
                  <a:pt x="3800562" y="3554957"/>
                  <a:pt x="3734185" y="3568533"/>
                  <a:pt x="3696227" y="3574175"/>
                </a:cubicBezTo>
                <a:cubicBezTo>
                  <a:pt x="3661780" y="3570074"/>
                  <a:pt x="3640587" y="3551815"/>
                  <a:pt x="3652821" y="3580368"/>
                </a:cubicBezTo>
                <a:cubicBezTo>
                  <a:pt x="3641506" y="3579831"/>
                  <a:pt x="3634593" y="3582151"/>
                  <a:pt x="3629691" y="3585866"/>
                </a:cubicBezTo>
                <a:lnTo>
                  <a:pt x="3595018" y="3571623"/>
                </a:lnTo>
                <a:lnTo>
                  <a:pt x="3551656" y="3577800"/>
                </a:lnTo>
                <a:lnTo>
                  <a:pt x="3541558" y="3579797"/>
                </a:lnTo>
                <a:lnTo>
                  <a:pt x="3465708" y="3565931"/>
                </a:lnTo>
                <a:lnTo>
                  <a:pt x="3458313" y="3560366"/>
                </a:lnTo>
                <a:cubicBezTo>
                  <a:pt x="3450380" y="3556940"/>
                  <a:pt x="3439090" y="3555355"/>
                  <a:pt x="3420278" y="3557947"/>
                </a:cubicBezTo>
                <a:lnTo>
                  <a:pt x="3415952" y="3559424"/>
                </a:lnTo>
                <a:lnTo>
                  <a:pt x="3384432" y="3550905"/>
                </a:lnTo>
                <a:cubicBezTo>
                  <a:pt x="3374259" y="3547029"/>
                  <a:pt x="3265415" y="3542149"/>
                  <a:pt x="3258039" y="3535884"/>
                </a:cubicBezTo>
                <a:cubicBezTo>
                  <a:pt x="3138852" y="3551394"/>
                  <a:pt x="3130647" y="3523871"/>
                  <a:pt x="3015008" y="3528000"/>
                </a:cubicBezTo>
                <a:cubicBezTo>
                  <a:pt x="2914857" y="3486061"/>
                  <a:pt x="2851687" y="3511605"/>
                  <a:pt x="2761910" y="3505496"/>
                </a:cubicBezTo>
                <a:cubicBezTo>
                  <a:pt x="2676401" y="3501198"/>
                  <a:pt x="2636809" y="3514769"/>
                  <a:pt x="2521923" y="3514208"/>
                </a:cubicBezTo>
                <a:cubicBezTo>
                  <a:pt x="2400197" y="3505062"/>
                  <a:pt x="2222818" y="3509922"/>
                  <a:pt x="2085894" y="3490122"/>
                </a:cubicBezTo>
                <a:cubicBezTo>
                  <a:pt x="1978312" y="3483748"/>
                  <a:pt x="1977940" y="3488460"/>
                  <a:pt x="1936305" y="3487966"/>
                </a:cubicBezTo>
                <a:cubicBezTo>
                  <a:pt x="1922459" y="3490683"/>
                  <a:pt x="1849334" y="3482739"/>
                  <a:pt x="1836080" y="3487150"/>
                </a:cubicBezTo>
                <a:lnTo>
                  <a:pt x="1829133" y="3489437"/>
                </a:lnTo>
                <a:lnTo>
                  <a:pt x="1801140" y="3490787"/>
                </a:lnTo>
                <a:lnTo>
                  <a:pt x="1793476" y="3500921"/>
                </a:lnTo>
                <a:lnTo>
                  <a:pt x="1699923" y="3509706"/>
                </a:lnTo>
                <a:cubicBezTo>
                  <a:pt x="1637728" y="3485036"/>
                  <a:pt x="1584624" y="3514467"/>
                  <a:pt x="1474760" y="3513685"/>
                </a:cubicBezTo>
                <a:cubicBezTo>
                  <a:pt x="1445646" y="3505164"/>
                  <a:pt x="1329781" y="3484421"/>
                  <a:pt x="1308130" y="3496703"/>
                </a:cubicBezTo>
                <a:cubicBezTo>
                  <a:pt x="1287409" y="3498430"/>
                  <a:pt x="1265391" y="3492347"/>
                  <a:pt x="1252381" y="3506093"/>
                </a:cubicBezTo>
                <a:cubicBezTo>
                  <a:pt x="1232588" y="3522393"/>
                  <a:pt x="1170020" y="3491785"/>
                  <a:pt x="1174550" y="3512642"/>
                </a:cubicBezTo>
                <a:cubicBezTo>
                  <a:pt x="1119896" y="3512841"/>
                  <a:pt x="1000484" y="3507431"/>
                  <a:pt x="924455" y="3507283"/>
                </a:cubicBezTo>
                <a:cubicBezTo>
                  <a:pt x="887180" y="3483915"/>
                  <a:pt x="777361" y="3516071"/>
                  <a:pt x="718373" y="3511753"/>
                </a:cubicBezTo>
                <a:cubicBezTo>
                  <a:pt x="666588" y="3513355"/>
                  <a:pt x="661645" y="3525551"/>
                  <a:pt x="600444" y="3520899"/>
                </a:cubicBezTo>
                <a:cubicBezTo>
                  <a:pt x="491334" y="3516943"/>
                  <a:pt x="451794" y="3507522"/>
                  <a:pt x="351173" y="3495843"/>
                </a:cubicBezTo>
                <a:cubicBezTo>
                  <a:pt x="237121" y="3487112"/>
                  <a:pt x="235857" y="3499212"/>
                  <a:pt x="108372" y="3484386"/>
                </a:cubicBezTo>
                <a:cubicBezTo>
                  <a:pt x="86318" y="3481054"/>
                  <a:pt x="40657" y="3480329"/>
                  <a:pt x="6467" y="3476532"/>
                </a:cubicBezTo>
                <a:lnTo>
                  <a:pt x="0" y="3475412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48F779DE-4744-42D6-9C74-33EC944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1727" y="2190741"/>
            <a:ext cx="1348547" cy="40780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cubicBezTo>
                  <a:pt x="781874" y="4129"/>
                  <a:pt x="1607589" y="24681"/>
                  <a:pt x="2170127" y="33245"/>
                </a:cubicBezTo>
                <a:cubicBezTo>
                  <a:pt x="2169852" y="63908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35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D4339-CE7F-D867-46D4-A062F71014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41207" y="2752316"/>
            <a:ext cx="8309586" cy="275684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- Open floor for questions and further discussions.</a:t>
            </a:r>
          </a:p>
        </p:txBody>
      </p:sp>
    </p:spTree>
    <p:extLst>
      <p:ext uri="{BB962C8B-B14F-4D97-AF65-F5344CB8AC3E}">
        <p14:creationId xmlns:p14="http://schemas.microsoft.com/office/powerpoint/2010/main" val="594263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35BA5-06E5-0C75-4FAF-F00DACE1B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1" y="327025"/>
            <a:ext cx="5324477" cy="16303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Overview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D77AD5-744F-E17B-84D3-B8241D7F49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391" r="-2" b="-2"/>
          <a:stretch/>
        </p:blipFill>
        <p:spPr>
          <a:xfrm>
            <a:off x="8679051" y="1"/>
            <a:ext cx="3512949" cy="6856412"/>
          </a:xfrm>
          <a:custGeom>
            <a:avLst/>
            <a:gdLst/>
            <a:ahLst/>
            <a:cxnLst/>
            <a:rect l="l" t="t" r="r" b="b"/>
            <a:pathLst>
              <a:path w="5620032" h="6856412">
                <a:moveTo>
                  <a:pt x="13187" y="0"/>
                </a:moveTo>
                <a:lnTo>
                  <a:pt x="5620032" y="0"/>
                </a:lnTo>
                <a:lnTo>
                  <a:pt x="5620032" y="6856412"/>
                </a:lnTo>
                <a:lnTo>
                  <a:pt x="0" y="6856412"/>
                </a:lnTo>
                <a:lnTo>
                  <a:pt x="64318" y="6298274"/>
                </a:lnTo>
                <a:cubicBezTo>
                  <a:pt x="203221" y="4970220"/>
                  <a:pt x="240510" y="3632077"/>
                  <a:pt x="97152" y="2276000"/>
                </a:cubicBezTo>
                <a:cubicBezTo>
                  <a:pt x="35713" y="1694824"/>
                  <a:pt x="7455" y="1116942"/>
                  <a:pt x="6154" y="541737"/>
                </a:cubicBezTo>
                <a:close/>
              </a:path>
            </a:pathLst>
          </a:custGeom>
        </p:spPr>
      </p:pic>
      <p:graphicFrame>
        <p:nvGraphicFramePr>
          <p:cNvPr id="13" name="Text Placeholder 2">
            <a:extLst>
              <a:ext uri="{FF2B5EF4-FFF2-40B4-BE49-F238E27FC236}">
                <a16:creationId xmlns:a16="http://schemas.microsoft.com/office/drawing/2014/main" id="{7D1D5E8B-B39B-E5A3-9CAB-F2F1A03224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73340755"/>
              </p:ext>
            </p:extLst>
          </p:nvPr>
        </p:nvGraphicFramePr>
        <p:xfrm>
          <a:off x="481013" y="2286001"/>
          <a:ext cx="7779584" cy="39195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86450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E28CB-8084-A803-BB02-AAF15FDB1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Core Tables (Entities) &amp; Fields</a:t>
            </a:r>
            <a:endParaRPr lang="en-NG"/>
          </a:p>
        </p:txBody>
      </p:sp>
      <p:graphicFrame>
        <p:nvGraphicFramePr>
          <p:cNvPr id="8" name="Text Placeholder 2">
            <a:extLst>
              <a:ext uri="{FF2B5EF4-FFF2-40B4-BE49-F238E27FC236}">
                <a16:creationId xmlns:a16="http://schemas.microsoft.com/office/drawing/2014/main" id="{614F5F0E-8438-DE9F-D349-CAEE30B4A0CC}"/>
              </a:ext>
            </a:extLst>
          </p:cNvPr>
          <p:cNvGraphicFramePr/>
          <p:nvPr/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0478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9A81D-9E0D-896B-906A-0614D5974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Relationships Between Tables</a:t>
            </a:r>
          </a:p>
        </p:txBody>
      </p:sp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5B231BB8-C614-100E-0C27-295F97DB1E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4197885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6825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638EA9-2531-01F1-E7E1-A94231F31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ERD Diagram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Text Placeholder 2">
            <a:extLst>
              <a:ext uri="{FF2B5EF4-FFF2-40B4-BE49-F238E27FC236}">
                <a16:creationId xmlns:a16="http://schemas.microsoft.com/office/drawing/2014/main" id="{AD8C0DDE-C3CF-E5B3-A75D-7D6B7AFAF4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4394034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8247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EF17487-C386-4F99-B5EB-4FD3DF42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9038C-DA0F-F35C-DA46-AD7BA979C8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6824" y="1064303"/>
            <a:ext cx="4772974" cy="51126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600" dirty="0"/>
              <a:t>ERD Diagram</a:t>
            </a:r>
          </a:p>
          <a:p>
            <a:r>
              <a:rPr lang="en-US" sz="2400" dirty="0"/>
              <a:t>Visual representation of relationships between entities. </a:t>
            </a:r>
          </a:p>
          <a:p>
            <a:r>
              <a:rPr lang="en-US" sz="2400" dirty="0"/>
              <a:t>Demonstrates how data flows seamlessly across departments.</a:t>
            </a:r>
          </a:p>
          <a:p>
            <a:pPr marL="0"/>
            <a:endParaRPr lang="en-US" sz="2400" dirty="0"/>
          </a:p>
          <a:p>
            <a:pPr marL="0"/>
            <a:endParaRPr lang="en-US" sz="2000" dirty="0"/>
          </a:p>
        </p:txBody>
      </p:sp>
      <p:pic>
        <p:nvPicPr>
          <p:cNvPr id="7" name="Picture 6" descr="A diagram of a product&#10;&#10;AI-generated content may be incorrect.">
            <a:extLst>
              <a:ext uri="{FF2B5EF4-FFF2-40B4-BE49-F238E27FC236}">
                <a16:creationId xmlns:a16="http://schemas.microsoft.com/office/drawing/2014/main" id="{533DFF0E-099C-E852-EF4A-466951BED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846" y="862492"/>
            <a:ext cx="4687687" cy="2566508"/>
          </a:xfrm>
          <a:prstGeom prst="rect">
            <a:avLst/>
          </a:prstGeom>
        </p:spPr>
      </p:pic>
      <p:pic>
        <p:nvPicPr>
          <p:cNvPr id="5" name="Picture 4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D96D303E-5790-45DB-181E-A97DFF62D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925" y="3538374"/>
            <a:ext cx="3210251" cy="321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010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6AA4CE-8239-2712-F607-78B0534BA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Advantages of 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2CE3D-D5F2-C4C5-A76A-FD68447E5E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18197"/>
            <a:ext cx="9724031" cy="368335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Improved Efficiency: Automation of order processing reduces manual work.</a:t>
            </a:r>
          </a:p>
          <a:p>
            <a:r>
              <a:rPr lang="en-US" dirty="0"/>
              <a:t>Real-Time Visibility: Inventory and order tracking enable better decision-making.</a:t>
            </a:r>
          </a:p>
          <a:p>
            <a:r>
              <a:rPr lang="en-US" dirty="0"/>
              <a:t>Data Accuracy: Centralized database eliminates redundancy and errors.</a:t>
            </a:r>
          </a:p>
          <a:p>
            <a:r>
              <a:rPr lang="en-US" dirty="0"/>
              <a:t>Scalability: Can support growing business needs.</a:t>
            </a:r>
          </a:p>
          <a:p>
            <a:r>
              <a:rPr lang="en-US"/>
              <a:t>Seamless </a:t>
            </a:r>
            <a:r>
              <a:rPr lang="en-US" dirty="0"/>
              <a:t>Integration: Works with Microsoft Power Platform for reporting and automation.</a:t>
            </a:r>
          </a:p>
        </p:txBody>
      </p:sp>
    </p:spTree>
    <p:extLst>
      <p:ext uri="{BB962C8B-B14F-4D97-AF65-F5344CB8AC3E}">
        <p14:creationId xmlns:p14="http://schemas.microsoft.com/office/powerpoint/2010/main" val="2325082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2070828-E616-4355-9C8A-A1065032B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55161C6-1218-4EAF-A9E9-A319CFD76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747" y="1905000"/>
            <a:ext cx="4536800" cy="3141047"/>
          </a:xfrm>
          <a:custGeom>
            <a:avLst/>
            <a:gdLst>
              <a:gd name="connsiteX0" fmla="*/ 3362388 w 6230568"/>
              <a:gd name="connsiteY0" fmla="*/ 861 h 4239440"/>
              <a:gd name="connsiteX1" fmla="*/ 4026621 w 6230568"/>
              <a:gd name="connsiteY1" fmla="*/ 15392 h 4239440"/>
              <a:gd name="connsiteX2" fmla="*/ 5114556 w 6230568"/>
              <a:gd name="connsiteY2" fmla="*/ 34130 h 4239440"/>
              <a:gd name="connsiteX3" fmla="*/ 5776495 w 6230568"/>
              <a:gd name="connsiteY3" fmla="*/ 112905 h 4239440"/>
              <a:gd name="connsiteX4" fmla="*/ 5862918 w 6230568"/>
              <a:gd name="connsiteY4" fmla="*/ 141585 h 4239440"/>
              <a:gd name="connsiteX5" fmla="*/ 5840738 w 6230568"/>
              <a:gd name="connsiteY5" fmla="*/ 200475 h 4239440"/>
              <a:gd name="connsiteX6" fmla="*/ 5691219 w 6230568"/>
              <a:gd name="connsiteY6" fmla="*/ 216153 h 4239440"/>
              <a:gd name="connsiteX7" fmla="*/ 5773053 w 6230568"/>
              <a:gd name="connsiteY7" fmla="*/ 260130 h 4239440"/>
              <a:gd name="connsiteX8" fmla="*/ 5593324 w 6230568"/>
              <a:gd name="connsiteY8" fmla="*/ 293781 h 4239440"/>
              <a:gd name="connsiteX9" fmla="*/ 5617033 w 6230568"/>
              <a:gd name="connsiteY9" fmla="*/ 317108 h 4239440"/>
              <a:gd name="connsiteX10" fmla="*/ 5641124 w 6230568"/>
              <a:gd name="connsiteY10" fmla="*/ 339287 h 4239440"/>
              <a:gd name="connsiteX11" fmla="*/ 5299256 w 6230568"/>
              <a:gd name="connsiteY11" fmla="*/ 396265 h 4239440"/>
              <a:gd name="connsiteX12" fmla="*/ 5703073 w 6230568"/>
              <a:gd name="connsiteY12" fmla="*/ 500661 h 4239440"/>
              <a:gd name="connsiteX13" fmla="*/ 5629652 w 6230568"/>
              <a:gd name="connsiteY13" fmla="*/ 556874 h 4239440"/>
              <a:gd name="connsiteX14" fmla="*/ 5862918 w 6230568"/>
              <a:gd name="connsiteY14" fmla="*/ 645591 h 4239440"/>
              <a:gd name="connsiteX15" fmla="*/ 6052207 w 6230568"/>
              <a:gd name="connsiteY15" fmla="*/ 756106 h 4239440"/>
              <a:gd name="connsiteX16" fmla="*/ 6158515 w 6230568"/>
              <a:gd name="connsiteY16" fmla="*/ 901419 h 4239440"/>
              <a:gd name="connsiteX17" fmla="*/ 6195990 w 6230568"/>
              <a:gd name="connsiteY17" fmla="*/ 966427 h 4239440"/>
              <a:gd name="connsiteX18" fmla="*/ 6229642 w 6230568"/>
              <a:gd name="connsiteY18" fmla="*/ 1034878 h 4239440"/>
              <a:gd name="connsiteX19" fmla="*/ 6171516 w 6230568"/>
              <a:gd name="connsiteY19" fmla="*/ 1102946 h 4239440"/>
              <a:gd name="connsiteX20" fmla="*/ 6133659 w 6230568"/>
              <a:gd name="connsiteY20" fmla="*/ 1185545 h 4239440"/>
              <a:gd name="connsiteX21" fmla="*/ 6168458 w 6230568"/>
              <a:gd name="connsiteY21" fmla="*/ 1234110 h 4239440"/>
              <a:gd name="connsiteX22" fmla="*/ 6169222 w 6230568"/>
              <a:gd name="connsiteY22" fmla="*/ 1342712 h 4239440"/>
              <a:gd name="connsiteX23" fmla="*/ 6145131 w 6230568"/>
              <a:gd name="connsiteY23" fmla="*/ 1393954 h 4239440"/>
              <a:gd name="connsiteX24" fmla="*/ 6071709 w 6230568"/>
              <a:gd name="connsiteY24" fmla="*/ 1505233 h 4239440"/>
              <a:gd name="connsiteX25" fmla="*/ 6009378 w 6230568"/>
              <a:gd name="connsiteY25" fmla="*/ 1530089 h 4239440"/>
              <a:gd name="connsiteX26" fmla="*/ 6015879 w 6230568"/>
              <a:gd name="connsiteY26" fmla="*/ 1979030 h 4239440"/>
              <a:gd name="connsiteX27" fmla="*/ 6061385 w 6230568"/>
              <a:gd name="connsiteY27" fmla="*/ 2196234 h 4239440"/>
              <a:gd name="connsiteX28" fmla="*/ 6029263 w 6230568"/>
              <a:gd name="connsiteY28" fmla="*/ 2440972 h 4239440"/>
              <a:gd name="connsiteX29" fmla="*/ 6135571 w 6230568"/>
              <a:gd name="connsiteY29" fmla="*/ 2621848 h 4239440"/>
              <a:gd name="connsiteX30" fmla="*/ 6091594 w 6230568"/>
              <a:gd name="connsiteY30" fmla="*/ 2691446 h 4239440"/>
              <a:gd name="connsiteX31" fmla="*/ 6215493 w 6230568"/>
              <a:gd name="connsiteY31" fmla="*/ 2769456 h 4239440"/>
              <a:gd name="connsiteX32" fmla="*/ 6100389 w 6230568"/>
              <a:gd name="connsiteY32" fmla="*/ 2880352 h 4239440"/>
              <a:gd name="connsiteX33" fmla="*/ 5909953 w 6230568"/>
              <a:gd name="connsiteY33" fmla="*/ 3053963 h 4239440"/>
              <a:gd name="connsiteX34" fmla="*/ 5741696 w 6230568"/>
              <a:gd name="connsiteY34" fmla="*/ 3798118 h 4239440"/>
              <a:gd name="connsiteX35" fmla="*/ 5493899 w 6230568"/>
              <a:gd name="connsiteY35" fmla="*/ 4026795 h 4239440"/>
              <a:gd name="connsiteX36" fmla="*/ 3773471 w 6230568"/>
              <a:gd name="connsiteY36" fmla="*/ 4239028 h 4239440"/>
              <a:gd name="connsiteX37" fmla="*/ 2569285 w 6230568"/>
              <a:gd name="connsiteY37" fmla="*/ 4103275 h 4239440"/>
              <a:gd name="connsiteX38" fmla="*/ 2693948 w 6230568"/>
              <a:gd name="connsiteY38" fmla="*/ 4061593 h 4239440"/>
              <a:gd name="connsiteX39" fmla="*/ 2588788 w 6230568"/>
              <a:gd name="connsiteY39" fmla="*/ 4062358 h 4239440"/>
              <a:gd name="connsiteX40" fmla="*/ 2300073 w 6230568"/>
              <a:gd name="connsiteY40" fmla="*/ 4008822 h 4239440"/>
              <a:gd name="connsiteX41" fmla="*/ 1508500 w 6230568"/>
              <a:gd name="connsiteY41" fmla="*/ 3798118 h 4239440"/>
              <a:gd name="connsiteX42" fmla="*/ 1061089 w 6230568"/>
              <a:gd name="connsiteY42" fmla="*/ 3697546 h 4239440"/>
              <a:gd name="connsiteX43" fmla="*/ 939102 w 6230568"/>
              <a:gd name="connsiteY43" fmla="*/ 3648216 h 4239440"/>
              <a:gd name="connsiteX44" fmla="*/ 1243495 w 6230568"/>
              <a:gd name="connsiteY44" fmla="*/ 3624890 h 4239440"/>
              <a:gd name="connsiteX45" fmla="*/ 1083651 w 6230568"/>
              <a:gd name="connsiteY45" fmla="*/ 3595827 h 4239440"/>
              <a:gd name="connsiteX46" fmla="*/ 966636 w 6230568"/>
              <a:gd name="connsiteY46" fmla="*/ 3605770 h 4239440"/>
              <a:gd name="connsiteX47" fmla="*/ 885566 w 6230568"/>
              <a:gd name="connsiteY47" fmla="*/ 3609976 h 4239440"/>
              <a:gd name="connsiteX48" fmla="*/ 641976 w 6230568"/>
              <a:gd name="connsiteY48" fmla="*/ 3567912 h 4239440"/>
              <a:gd name="connsiteX49" fmla="*/ 399533 w 6230568"/>
              <a:gd name="connsiteY49" fmla="*/ 3583590 h 4239440"/>
              <a:gd name="connsiteX50" fmla="*/ 409093 w 6230568"/>
              <a:gd name="connsiteY50" fmla="*/ 3548792 h 4239440"/>
              <a:gd name="connsiteX51" fmla="*/ 792642 w 6230568"/>
              <a:gd name="connsiteY51" fmla="*/ 3417628 h 4239440"/>
              <a:gd name="connsiteX52" fmla="*/ 771610 w 6230568"/>
              <a:gd name="connsiteY52" fmla="*/ 3345736 h 4239440"/>
              <a:gd name="connsiteX53" fmla="*/ 945986 w 6230568"/>
              <a:gd name="connsiteY53" fmla="*/ 3317056 h 4239440"/>
              <a:gd name="connsiteX54" fmla="*/ 892449 w 6230568"/>
              <a:gd name="connsiteY54" fmla="*/ 3285316 h 4239440"/>
              <a:gd name="connsiteX55" fmla="*/ 949045 w 6230568"/>
              <a:gd name="connsiteY55" fmla="*/ 3262755 h 4239440"/>
              <a:gd name="connsiteX56" fmla="*/ 1252673 w 6230568"/>
              <a:gd name="connsiteY56" fmla="*/ 3200041 h 4239440"/>
              <a:gd name="connsiteX57" fmla="*/ 388825 w 6230568"/>
              <a:gd name="connsiteY57" fmla="*/ 3176714 h 4239440"/>
              <a:gd name="connsiteX58" fmla="*/ 127644 w 6230568"/>
              <a:gd name="connsiteY58" fmla="*/ 3111323 h 4239440"/>
              <a:gd name="connsiteX59" fmla="*/ 437008 w 6230568"/>
              <a:gd name="connsiteY59" fmla="*/ 2921652 h 4239440"/>
              <a:gd name="connsiteX60" fmla="*/ 601441 w 6230568"/>
              <a:gd name="connsiteY60" fmla="*/ 2840965 h 4239440"/>
              <a:gd name="connsiteX61" fmla="*/ 330700 w 6230568"/>
              <a:gd name="connsiteY61" fmla="*/ 2859320 h 4239440"/>
              <a:gd name="connsiteX62" fmla="*/ 534521 w 6230568"/>
              <a:gd name="connsiteY62" fmla="*/ 2720126 h 4239440"/>
              <a:gd name="connsiteX63" fmla="*/ 492839 w 6230568"/>
              <a:gd name="connsiteY63" fmla="*/ 2694505 h 4239440"/>
              <a:gd name="connsiteX64" fmla="*/ 416358 w 6230568"/>
              <a:gd name="connsiteY64" fmla="*/ 2677297 h 4239440"/>
              <a:gd name="connsiteX65" fmla="*/ 761285 w 6230568"/>
              <a:gd name="connsiteY65" fmla="*/ 2589726 h 4239440"/>
              <a:gd name="connsiteX66" fmla="*/ 664920 w 6230568"/>
              <a:gd name="connsiteY66" fmla="*/ 2466593 h 4239440"/>
              <a:gd name="connsiteX67" fmla="*/ 740253 w 6230568"/>
              <a:gd name="connsiteY67" fmla="*/ 2438677 h 4239440"/>
              <a:gd name="connsiteX68" fmla="*/ 650006 w 6230568"/>
              <a:gd name="connsiteY68" fmla="*/ 2435236 h 4239440"/>
              <a:gd name="connsiteX69" fmla="*/ 578879 w 6230568"/>
              <a:gd name="connsiteY69" fmla="*/ 2435618 h 4239440"/>
              <a:gd name="connsiteX70" fmla="*/ 451157 w 6230568"/>
              <a:gd name="connsiteY70" fmla="*/ 2404644 h 4239440"/>
              <a:gd name="connsiteX71" fmla="*/ 2216 w 6230568"/>
              <a:gd name="connsiteY71" fmla="*/ 2456650 h 4239440"/>
              <a:gd name="connsiteX72" fmla="*/ 97052 w 6230568"/>
              <a:gd name="connsiteY72" fmla="*/ 2383611 h 4239440"/>
              <a:gd name="connsiteX73" fmla="*/ 210626 w 6230568"/>
              <a:gd name="connsiteY73" fmla="*/ 2341930 h 4239440"/>
              <a:gd name="connsiteX74" fmla="*/ 57282 w 6230568"/>
              <a:gd name="connsiteY74" fmla="*/ 2319750 h 4239440"/>
              <a:gd name="connsiteX75" fmla="*/ 365499 w 6230568"/>
              <a:gd name="connsiteY75" fmla="*/ 2250153 h 4239440"/>
              <a:gd name="connsiteX76" fmla="*/ 290548 w 6230568"/>
              <a:gd name="connsiteY76" fmla="*/ 2187821 h 4239440"/>
              <a:gd name="connsiteX77" fmla="*/ 482896 w 6230568"/>
              <a:gd name="connsiteY77" fmla="*/ 1906755 h 4239440"/>
              <a:gd name="connsiteX78" fmla="*/ 867211 w 6230568"/>
              <a:gd name="connsiteY78" fmla="*/ 1747294 h 4239440"/>
              <a:gd name="connsiteX79" fmla="*/ 1063766 w 6230568"/>
              <a:gd name="connsiteY79" fmla="*/ 1734674 h 4239440"/>
              <a:gd name="connsiteX80" fmla="*/ 1008701 w 6230568"/>
              <a:gd name="connsiteY80" fmla="*/ 1683432 h 4239440"/>
              <a:gd name="connsiteX81" fmla="*/ 1152865 w 6230568"/>
              <a:gd name="connsiteY81" fmla="*/ 1394719 h 4239440"/>
              <a:gd name="connsiteX82" fmla="*/ 998376 w 6230568"/>
              <a:gd name="connsiteY82" fmla="*/ 1411927 h 4239440"/>
              <a:gd name="connsiteX83" fmla="*/ 206419 w 6230568"/>
              <a:gd name="connsiteY83" fmla="*/ 1424164 h 4239440"/>
              <a:gd name="connsiteX84" fmla="*/ 128027 w 6230568"/>
              <a:gd name="connsiteY84" fmla="*/ 1413074 h 4239440"/>
              <a:gd name="connsiteX85" fmla="*/ 672950 w 6230568"/>
              <a:gd name="connsiteY85" fmla="*/ 1268143 h 4239440"/>
              <a:gd name="connsiteX86" fmla="*/ 457658 w 6230568"/>
              <a:gd name="connsiteY86" fmla="*/ 1229138 h 4239440"/>
              <a:gd name="connsiteX87" fmla="*/ 407945 w 6230568"/>
              <a:gd name="connsiteY87" fmla="*/ 1213459 h 4239440"/>
              <a:gd name="connsiteX88" fmla="*/ 453451 w 6230568"/>
              <a:gd name="connsiteY88" fmla="*/ 1172924 h 4239440"/>
              <a:gd name="connsiteX89" fmla="*/ 568172 w 6230568"/>
              <a:gd name="connsiteY89" fmla="*/ 1132007 h 4239440"/>
              <a:gd name="connsiteX90" fmla="*/ 255367 w 6230568"/>
              <a:gd name="connsiteY90" fmla="*/ 1190898 h 4239440"/>
              <a:gd name="connsiteX91" fmla="*/ 277546 w 6230568"/>
              <a:gd name="connsiteY91" fmla="*/ 1128567 h 4239440"/>
              <a:gd name="connsiteX92" fmla="*/ 246572 w 6230568"/>
              <a:gd name="connsiteY92" fmla="*/ 1072353 h 4239440"/>
              <a:gd name="connsiteX93" fmla="*/ 422859 w 6230568"/>
              <a:gd name="connsiteY93" fmla="*/ 1000078 h 4239440"/>
              <a:gd name="connsiteX94" fmla="*/ 668362 w 6230568"/>
              <a:gd name="connsiteY94" fmla="*/ 858972 h 4239440"/>
              <a:gd name="connsiteX95" fmla="*/ 914629 w 6230568"/>
              <a:gd name="connsiteY95" fmla="*/ 768725 h 4239440"/>
              <a:gd name="connsiteX96" fmla="*/ 1117684 w 6230568"/>
              <a:gd name="connsiteY96" fmla="*/ 688420 h 4239440"/>
              <a:gd name="connsiteX97" fmla="*/ 928778 w 6230568"/>
              <a:gd name="connsiteY97" fmla="*/ 701040 h 4239440"/>
              <a:gd name="connsiteX98" fmla="*/ 1243877 w 6230568"/>
              <a:gd name="connsiteY98" fmla="*/ 574464 h 4239440"/>
              <a:gd name="connsiteX99" fmla="*/ 1291678 w 6230568"/>
              <a:gd name="connsiteY99" fmla="*/ 566434 h 4239440"/>
              <a:gd name="connsiteX100" fmla="*/ 1797596 w 6230568"/>
              <a:gd name="connsiteY100" fmla="*/ 476952 h 4239440"/>
              <a:gd name="connsiteX101" fmla="*/ 1895491 w 6230568"/>
              <a:gd name="connsiteY101" fmla="*/ 432593 h 4239440"/>
              <a:gd name="connsiteX102" fmla="*/ 1782682 w 6230568"/>
              <a:gd name="connsiteY102" fmla="*/ 423033 h 4239440"/>
              <a:gd name="connsiteX103" fmla="*/ 1406781 w 6230568"/>
              <a:gd name="connsiteY103" fmla="*/ 449419 h 4239440"/>
              <a:gd name="connsiteX104" fmla="*/ 1662226 w 6230568"/>
              <a:gd name="connsiteY104" fmla="*/ 393970 h 4239440"/>
              <a:gd name="connsiteX105" fmla="*/ 1383837 w 6230568"/>
              <a:gd name="connsiteY105" fmla="*/ 376762 h 4239440"/>
              <a:gd name="connsiteX106" fmla="*/ 1318063 w 6230568"/>
              <a:gd name="connsiteY106" fmla="*/ 333168 h 4239440"/>
              <a:gd name="connsiteX107" fmla="*/ 1365099 w 6230568"/>
              <a:gd name="connsiteY107" fmla="*/ 290722 h 4239440"/>
              <a:gd name="connsiteX108" fmla="*/ 1536798 w 6230568"/>
              <a:gd name="connsiteY108" fmla="*/ 244069 h 4239440"/>
              <a:gd name="connsiteX109" fmla="*/ 1711938 w 6230568"/>
              <a:gd name="connsiteY109" fmla="*/ 175619 h 4239440"/>
              <a:gd name="connsiteX110" fmla="*/ 2273687 w 6230568"/>
              <a:gd name="connsiteY110" fmla="*/ 78488 h 4239440"/>
              <a:gd name="connsiteX111" fmla="*/ 2646913 w 6230568"/>
              <a:gd name="connsiteY111" fmla="*/ 46749 h 4239440"/>
              <a:gd name="connsiteX112" fmla="*/ 3362388 w 6230568"/>
              <a:gd name="connsiteY112" fmla="*/ 861 h 423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230568" h="4239440">
                <a:moveTo>
                  <a:pt x="3362388" y="861"/>
                </a:moveTo>
                <a:cubicBezTo>
                  <a:pt x="3584946" y="-3346"/>
                  <a:pt x="3805210" y="8891"/>
                  <a:pt x="4026621" y="15392"/>
                </a:cubicBezTo>
                <a:cubicBezTo>
                  <a:pt x="4388374" y="26482"/>
                  <a:pt x="4752039" y="26099"/>
                  <a:pt x="5114556" y="34130"/>
                </a:cubicBezTo>
                <a:cubicBezTo>
                  <a:pt x="5340556" y="39101"/>
                  <a:pt x="5563879" y="57074"/>
                  <a:pt x="5776495" y="112905"/>
                </a:cubicBezTo>
                <a:cubicBezTo>
                  <a:pt x="5806322" y="120935"/>
                  <a:pt x="5839973" y="122465"/>
                  <a:pt x="5862918" y="141585"/>
                </a:cubicBezTo>
                <a:cubicBezTo>
                  <a:pt x="5888539" y="162999"/>
                  <a:pt x="5878214" y="194356"/>
                  <a:pt x="5840738" y="200475"/>
                </a:cubicBezTo>
                <a:cubicBezTo>
                  <a:pt x="5792938" y="208505"/>
                  <a:pt x="5743991" y="210800"/>
                  <a:pt x="5691219" y="216153"/>
                </a:cubicBezTo>
                <a:cubicBezTo>
                  <a:pt x="5711486" y="245598"/>
                  <a:pt x="5760434" y="223419"/>
                  <a:pt x="5773053" y="260130"/>
                </a:cubicBezTo>
                <a:cubicBezTo>
                  <a:pt x="5716458" y="285368"/>
                  <a:pt x="5648008" y="268925"/>
                  <a:pt x="5593324" y="293781"/>
                </a:cubicBezTo>
                <a:cubicBezTo>
                  <a:pt x="5594854" y="310989"/>
                  <a:pt x="5607090" y="312519"/>
                  <a:pt x="5617033" y="317108"/>
                </a:cubicBezTo>
                <a:cubicBezTo>
                  <a:pt x="5626976" y="321314"/>
                  <a:pt x="5651831" y="315196"/>
                  <a:pt x="5641124" y="339287"/>
                </a:cubicBezTo>
                <a:cubicBezTo>
                  <a:pt x="5527551" y="353818"/>
                  <a:pt x="5418949" y="403148"/>
                  <a:pt x="5299256" y="396265"/>
                </a:cubicBezTo>
                <a:cubicBezTo>
                  <a:pt x="5447247" y="409649"/>
                  <a:pt x="5572292" y="464333"/>
                  <a:pt x="5703073" y="500661"/>
                </a:cubicBezTo>
                <a:cubicBezTo>
                  <a:pt x="5697720" y="543490"/>
                  <a:pt x="5644949" y="526282"/>
                  <a:pt x="5629652" y="556874"/>
                </a:cubicBezTo>
                <a:cubicBezTo>
                  <a:pt x="5713398" y="578288"/>
                  <a:pt x="5793703" y="603527"/>
                  <a:pt x="5862918" y="645591"/>
                </a:cubicBezTo>
                <a:cubicBezTo>
                  <a:pt x="5925250" y="683449"/>
                  <a:pt x="5984521" y="725131"/>
                  <a:pt x="6052207" y="756106"/>
                </a:cubicBezTo>
                <a:cubicBezTo>
                  <a:pt x="6123334" y="788611"/>
                  <a:pt x="6166545" y="830293"/>
                  <a:pt x="6158515" y="901419"/>
                </a:cubicBezTo>
                <a:cubicBezTo>
                  <a:pt x="6155073" y="930482"/>
                  <a:pt x="6164251" y="954955"/>
                  <a:pt x="6195990" y="966427"/>
                </a:cubicBezTo>
                <a:cubicBezTo>
                  <a:pt x="6235378" y="980576"/>
                  <a:pt x="6231172" y="1001990"/>
                  <a:pt x="6229642" y="1034878"/>
                </a:cubicBezTo>
                <a:cubicBezTo>
                  <a:pt x="6227347" y="1074265"/>
                  <a:pt x="6207080" y="1089562"/>
                  <a:pt x="6171516" y="1102946"/>
                </a:cubicBezTo>
                <a:cubicBezTo>
                  <a:pt x="6120657" y="1121682"/>
                  <a:pt x="6120274" y="1150745"/>
                  <a:pt x="6133659" y="1185545"/>
                </a:cubicBezTo>
                <a:cubicBezTo>
                  <a:pt x="6140925" y="1204664"/>
                  <a:pt x="6152014" y="1219961"/>
                  <a:pt x="6168458" y="1234110"/>
                </a:cubicBezTo>
                <a:cubicBezTo>
                  <a:pt x="6225435" y="1283439"/>
                  <a:pt x="6225053" y="1284204"/>
                  <a:pt x="6169222" y="1342712"/>
                </a:cubicBezTo>
                <a:cubicBezTo>
                  <a:pt x="6154308" y="1358390"/>
                  <a:pt x="6138247" y="1368715"/>
                  <a:pt x="6145131" y="1393954"/>
                </a:cubicBezTo>
                <a:cubicBezTo>
                  <a:pt x="6168458" y="1477700"/>
                  <a:pt x="6165398" y="1477700"/>
                  <a:pt x="6071709" y="1505233"/>
                </a:cubicBezTo>
                <a:cubicBezTo>
                  <a:pt x="6050295" y="1511734"/>
                  <a:pt x="6021615" y="1505998"/>
                  <a:pt x="6009378" y="1530089"/>
                </a:cubicBezTo>
                <a:cubicBezTo>
                  <a:pt x="6017026" y="1547680"/>
                  <a:pt x="5999053" y="1972146"/>
                  <a:pt x="6015879" y="1979030"/>
                </a:cubicBezTo>
                <a:cubicBezTo>
                  <a:pt x="6147425" y="2032948"/>
                  <a:pt x="6163868" y="2096427"/>
                  <a:pt x="6061385" y="2196234"/>
                </a:cubicBezTo>
                <a:cubicBezTo>
                  <a:pt x="5992552" y="2263155"/>
                  <a:pt x="6000582" y="2372522"/>
                  <a:pt x="6029263" y="2440972"/>
                </a:cubicBezTo>
                <a:cubicBezTo>
                  <a:pt x="6137482" y="2471182"/>
                  <a:pt x="6113774" y="2551486"/>
                  <a:pt x="6135571" y="2621848"/>
                </a:cubicBezTo>
                <a:cubicBezTo>
                  <a:pt x="6151632" y="2674620"/>
                  <a:pt x="6088535" y="2667354"/>
                  <a:pt x="6091594" y="2691446"/>
                </a:cubicBezTo>
                <a:cubicBezTo>
                  <a:pt x="6131364" y="2720508"/>
                  <a:pt x="6184518" y="2729686"/>
                  <a:pt x="6215493" y="2769456"/>
                </a:cubicBezTo>
                <a:cubicBezTo>
                  <a:pt x="6159662" y="2798518"/>
                  <a:pt x="6131364" y="2839435"/>
                  <a:pt x="6100389" y="2880352"/>
                </a:cubicBezTo>
                <a:cubicBezTo>
                  <a:pt x="6050295" y="2946890"/>
                  <a:pt x="5982227" y="3003103"/>
                  <a:pt x="5909953" y="3053963"/>
                </a:cubicBezTo>
                <a:cubicBezTo>
                  <a:pt x="5873243" y="3408068"/>
                  <a:pt x="5754698" y="3779763"/>
                  <a:pt x="5741696" y="3798118"/>
                </a:cubicBezTo>
                <a:cubicBezTo>
                  <a:pt x="5688160" y="3792764"/>
                  <a:pt x="5584146" y="4006910"/>
                  <a:pt x="5493899" y="4026795"/>
                </a:cubicBezTo>
                <a:cubicBezTo>
                  <a:pt x="5399063" y="4048592"/>
                  <a:pt x="3988763" y="4249736"/>
                  <a:pt x="3773471" y="4239028"/>
                </a:cubicBezTo>
                <a:cubicBezTo>
                  <a:pt x="2603319" y="4182050"/>
                  <a:pt x="2569285" y="4103275"/>
                  <a:pt x="2569285" y="4103275"/>
                </a:cubicBezTo>
                <a:cubicBezTo>
                  <a:pt x="2569285" y="4103275"/>
                  <a:pt x="2635823" y="4083773"/>
                  <a:pt x="2693948" y="4061593"/>
                </a:cubicBezTo>
                <a:cubicBezTo>
                  <a:pt x="2658767" y="4062741"/>
                  <a:pt x="2623587" y="4063505"/>
                  <a:pt x="2588788" y="4062358"/>
                </a:cubicBezTo>
                <a:cubicBezTo>
                  <a:pt x="2319193" y="4054328"/>
                  <a:pt x="2565461" y="4039414"/>
                  <a:pt x="2300073" y="4008822"/>
                </a:cubicBezTo>
                <a:cubicBezTo>
                  <a:pt x="1852280" y="3957198"/>
                  <a:pt x="1919582" y="3943813"/>
                  <a:pt x="1508500" y="3798118"/>
                </a:cubicBezTo>
                <a:cubicBezTo>
                  <a:pt x="1472171" y="3785116"/>
                  <a:pt x="1217109" y="3706342"/>
                  <a:pt x="1061089" y="3697546"/>
                </a:cubicBezTo>
                <a:cubicBezTo>
                  <a:pt x="1019790" y="3695252"/>
                  <a:pt x="974667" y="3696017"/>
                  <a:pt x="939102" y="3648216"/>
                </a:cubicBezTo>
                <a:cubicBezTo>
                  <a:pt x="1048088" y="3649746"/>
                  <a:pt x="1141776" y="3649746"/>
                  <a:pt x="1243495" y="3624890"/>
                </a:cubicBezTo>
                <a:cubicBezTo>
                  <a:pt x="1189194" y="3590473"/>
                  <a:pt x="1126862" y="3619919"/>
                  <a:pt x="1083651" y="3595827"/>
                </a:cubicBezTo>
                <a:cubicBezTo>
                  <a:pt x="1043116" y="3573648"/>
                  <a:pt x="1007935" y="3570589"/>
                  <a:pt x="966636" y="3605770"/>
                </a:cubicBezTo>
                <a:cubicBezTo>
                  <a:pt x="945221" y="3624125"/>
                  <a:pt x="907363" y="3620683"/>
                  <a:pt x="885566" y="3609976"/>
                </a:cubicBezTo>
                <a:cubicBezTo>
                  <a:pt x="768933" y="3552233"/>
                  <a:pt x="771610" y="3552998"/>
                  <a:pt x="641976" y="3567912"/>
                </a:cubicBezTo>
                <a:cubicBezTo>
                  <a:pt x="559377" y="3577089"/>
                  <a:pt x="475248" y="3593533"/>
                  <a:pt x="399533" y="3583590"/>
                </a:cubicBezTo>
                <a:cubicBezTo>
                  <a:pt x="389973" y="3561793"/>
                  <a:pt x="398385" y="3551851"/>
                  <a:pt x="409093" y="3548792"/>
                </a:cubicBezTo>
                <a:cubicBezTo>
                  <a:pt x="583468" y="3501374"/>
                  <a:pt x="615972" y="3447073"/>
                  <a:pt x="792642" y="3417628"/>
                </a:cubicBezTo>
                <a:cubicBezTo>
                  <a:pt x="805644" y="3384359"/>
                  <a:pt x="741400" y="3378622"/>
                  <a:pt x="771610" y="3345736"/>
                </a:cubicBezTo>
                <a:cubicBezTo>
                  <a:pt x="826676" y="3320115"/>
                  <a:pt x="891302" y="3350325"/>
                  <a:pt x="945986" y="3317056"/>
                </a:cubicBezTo>
                <a:cubicBezTo>
                  <a:pt x="936426" y="3293347"/>
                  <a:pt x="890537" y="3310555"/>
                  <a:pt x="892449" y="3285316"/>
                </a:cubicBezTo>
                <a:cubicBezTo>
                  <a:pt x="894744" y="3256254"/>
                  <a:pt x="926866" y="3260843"/>
                  <a:pt x="949045" y="3262755"/>
                </a:cubicBezTo>
                <a:cubicBezTo>
                  <a:pt x="1056500" y="3272697"/>
                  <a:pt x="1149806" y="3218396"/>
                  <a:pt x="1252673" y="3200041"/>
                </a:cubicBezTo>
                <a:cubicBezTo>
                  <a:pt x="1142923" y="3154152"/>
                  <a:pt x="503164" y="3190863"/>
                  <a:pt x="388825" y="3176714"/>
                </a:cubicBezTo>
                <a:cubicBezTo>
                  <a:pt x="269133" y="3162183"/>
                  <a:pt x="78697" y="3123560"/>
                  <a:pt x="127644" y="3111323"/>
                </a:cubicBezTo>
                <a:cubicBezTo>
                  <a:pt x="183093" y="3097175"/>
                  <a:pt x="380795" y="2929300"/>
                  <a:pt x="437008" y="2921652"/>
                </a:cubicBezTo>
                <a:cubicBezTo>
                  <a:pt x="502399" y="2912857"/>
                  <a:pt x="515401" y="2901002"/>
                  <a:pt x="601441" y="2840965"/>
                </a:cubicBezTo>
                <a:cubicBezTo>
                  <a:pt x="658037" y="2801577"/>
                  <a:pt x="422477" y="2887235"/>
                  <a:pt x="330700" y="2859320"/>
                </a:cubicBezTo>
                <a:cubicBezTo>
                  <a:pt x="297049" y="2848995"/>
                  <a:pt x="534521" y="2740010"/>
                  <a:pt x="534521" y="2720126"/>
                </a:cubicBezTo>
                <a:cubicBezTo>
                  <a:pt x="534521" y="2699093"/>
                  <a:pt x="513106" y="2694505"/>
                  <a:pt x="492839" y="2694505"/>
                </a:cubicBezTo>
                <a:cubicBezTo>
                  <a:pt x="447715" y="2694505"/>
                  <a:pt x="461482" y="2676149"/>
                  <a:pt x="416358" y="2677297"/>
                </a:cubicBezTo>
                <a:cubicBezTo>
                  <a:pt x="548670" y="2624143"/>
                  <a:pt x="630504" y="2638292"/>
                  <a:pt x="761285" y="2589726"/>
                </a:cubicBezTo>
                <a:cubicBezTo>
                  <a:pt x="825147" y="2566017"/>
                  <a:pt x="599147" y="2487242"/>
                  <a:pt x="664920" y="2466593"/>
                </a:cubicBezTo>
                <a:cubicBezTo>
                  <a:pt x="689776" y="2458562"/>
                  <a:pt x="723045" y="2466975"/>
                  <a:pt x="740253" y="2438677"/>
                </a:cubicBezTo>
                <a:cubicBezTo>
                  <a:pt x="713103" y="2416116"/>
                  <a:pt x="677157" y="2426058"/>
                  <a:pt x="650006" y="2435236"/>
                </a:cubicBezTo>
                <a:cubicBezTo>
                  <a:pt x="580791" y="2458945"/>
                  <a:pt x="585763" y="2453209"/>
                  <a:pt x="578879" y="2435618"/>
                </a:cubicBezTo>
                <a:cubicBezTo>
                  <a:pt x="556318" y="2375581"/>
                  <a:pt x="500487" y="2394701"/>
                  <a:pt x="451157" y="2404644"/>
                </a:cubicBezTo>
                <a:cubicBezTo>
                  <a:pt x="302020" y="2434471"/>
                  <a:pt x="150971" y="2426058"/>
                  <a:pt x="2216" y="2456650"/>
                </a:cubicBezTo>
                <a:cubicBezTo>
                  <a:pt x="-13844" y="2460092"/>
                  <a:pt x="61489" y="2391642"/>
                  <a:pt x="97052" y="2383611"/>
                </a:cubicBezTo>
                <a:cubicBezTo>
                  <a:pt x="135675" y="2375199"/>
                  <a:pt x="183093" y="2381317"/>
                  <a:pt x="210626" y="2341930"/>
                </a:cubicBezTo>
                <a:cubicBezTo>
                  <a:pt x="161678" y="2331987"/>
                  <a:pt x="105848" y="2351107"/>
                  <a:pt x="57282" y="2319750"/>
                </a:cubicBezTo>
                <a:cubicBezTo>
                  <a:pt x="165120" y="2276539"/>
                  <a:pt x="272575" y="2278068"/>
                  <a:pt x="365499" y="2250153"/>
                </a:cubicBezTo>
                <a:cubicBezTo>
                  <a:pt x="373912" y="2198529"/>
                  <a:pt x="312727" y="2217266"/>
                  <a:pt x="290548" y="2187821"/>
                </a:cubicBezTo>
                <a:cubicBezTo>
                  <a:pt x="990345" y="2137344"/>
                  <a:pt x="599529" y="1988207"/>
                  <a:pt x="482896" y="1906755"/>
                </a:cubicBezTo>
                <a:cubicBezTo>
                  <a:pt x="443891" y="1879605"/>
                  <a:pt x="853827" y="1750735"/>
                  <a:pt x="867211" y="1747294"/>
                </a:cubicBezTo>
                <a:cubicBezTo>
                  <a:pt x="901245" y="1739263"/>
                  <a:pt x="1036233" y="1744999"/>
                  <a:pt x="1063766" y="1734674"/>
                </a:cubicBezTo>
                <a:cubicBezTo>
                  <a:pt x="1098947" y="1721673"/>
                  <a:pt x="982696" y="1699111"/>
                  <a:pt x="1008701" y="1683432"/>
                </a:cubicBezTo>
                <a:cubicBezTo>
                  <a:pt x="1191107" y="1572918"/>
                  <a:pt x="1204107" y="1406573"/>
                  <a:pt x="1152865" y="1394719"/>
                </a:cubicBezTo>
                <a:cubicBezTo>
                  <a:pt x="1099712" y="1382482"/>
                  <a:pt x="1047706" y="1392042"/>
                  <a:pt x="998376" y="1411927"/>
                </a:cubicBezTo>
                <a:cubicBezTo>
                  <a:pt x="918070" y="1444431"/>
                  <a:pt x="362057" y="1398160"/>
                  <a:pt x="206419" y="1424164"/>
                </a:cubicBezTo>
                <a:cubicBezTo>
                  <a:pt x="182710" y="1427988"/>
                  <a:pt x="150589" y="1445196"/>
                  <a:pt x="128027" y="1413074"/>
                </a:cubicBezTo>
                <a:cubicBezTo>
                  <a:pt x="288254" y="1309060"/>
                  <a:pt x="493986" y="1338888"/>
                  <a:pt x="672950" y="1268143"/>
                </a:cubicBezTo>
                <a:cubicBezTo>
                  <a:pt x="602588" y="1219578"/>
                  <a:pt x="531079" y="1221873"/>
                  <a:pt x="457658" y="1229138"/>
                </a:cubicBezTo>
                <a:cubicBezTo>
                  <a:pt x="438538" y="1231050"/>
                  <a:pt x="412534" y="1233727"/>
                  <a:pt x="407945" y="1213459"/>
                </a:cubicBezTo>
                <a:cubicBezTo>
                  <a:pt x="402209" y="1187838"/>
                  <a:pt x="433184" y="1183250"/>
                  <a:pt x="453451" y="1172924"/>
                </a:cubicBezTo>
                <a:cubicBezTo>
                  <a:pt x="484426" y="1156863"/>
                  <a:pt x="530314" y="1175984"/>
                  <a:pt x="568172" y="1132007"/>
                </a:cubicBezTo>
                <a:cubicBezTo>
                  <a:pt x="453451" y="1142333"/>
                  <a:pt x="356704" y="1160305"/>
                  <a:pt x="255367" y="1190898"/>
                </a:cubicBezTo>
                <a:cubicBezTo>
                  <a:pt x="264162" y="1163747"/>
                  <a:pt x="294754" y="1151128"/>
                  <a:pt x="277546" y="1128567"/>
                </a:cubicBezTo>
                <a:cubicBezTo>
                  <a:pt x="264545" y="1111740"/>
                  <a:pt x="227452" y="1103709"/>
                  <a:pt x="246572" y="1072353"/>
                </a:cubicBezTo>
                <a:cubicBezTo>
                  <a:pt x="300490" y="1039083"/>
                  <a:pt x="376971" y="1047879"/>
                  <a:pt x="422859" y="1000078"/>
                </a:cubicBezTo>
                <a:cubicBezTo>
                  <a:pt x="487868" y="932012"/>
                  <a:pt x="588822" y="908684"/>
                  <a:pt x="668362" y="858972"/>
                </a:cubicBezTo>
                <a:cubicBezTo>
                  <a:pt x="694747" y="842911"/>
                  <a:pt x="867976" y="786699"/>
                  <a:pt x="914629" y="768725"/>
                </a:cubicBezTo>
                <a:cubicBezTo>
                  <a:pt x="979637" y="743486"/>
                  <a:pt x="1053823" y="734691"/>
                  <a:pt x="1117684" y="688420"/>
                </a:cubicBezTo>
                <a:cubicBezTo>
                  <a:pt x="1054970" y="678860"/>
                  <a:pt x="1004112" y="722072"/>
                  <a:pt x="928778" y="701040"/>
                </a:cubicBezTo>
                <a:cubicBezTo>
                  <a:pt x="1048088" y="656299"/>
                  <a:pt x="1157454" y="636031"/>
                  <a:pt x="1243877" y="574464"/>
                </a:cubicBezTo>
                <a:cubicBezTo>
                  <a:pt x="1254585" y="566816"/>
                  <a:pt x="1275617" y="569111"/>
                  <a:pt x="1291678" y="566434"/>
                </a:cubicBezTo>
                <a:cubicBezTo>
                  <a:pt x="1460699" y="539283"/>
                  <a:pt x="1630486" y="516339"/>
                  <a:pt x="1797596" y="476952"/>
                </a:cubicBezTo>
                <a:cubicBezTo>
                  <a:pt x="1835454" y="467774"/>
                  <a:pt x="1902374" y="465480"/>
                  <a:pt x="1895491" y="432593"/>
                </a:cubicBezTo>
                <a:cubicBezTo>
                  <a:pt x="1885166" y="383263"/>
                  <a:pt x="1822835" y="418444"/>
                  <a:pt x="1782682" y="423033"/>
                </a:cubicBezTo>
                <a:cubicBezTo>
                  <a:pt x="1658019" y="437947"/>
                  <a:pt x="1533356" y="463950"/>
                  <a:pt x="1406781" y="449419"/>
                </a:cubicBezTo>
                <a:cubicBezTo>
                  <a:pt x="1492056" y="431064"/>
                  <a:pt x="1576950" y="412326"/>
                  <a:pt x="1662226" y="393970"/>
                </a:cubicBezTo>
                <a:cubicBezTo>
                  <a:pt x="1564330" y="400471"/>
                  <a:pt x="1479055" y="357642"/>
                  <a:pt x="1383837" y="376762"/>
                </a:cubicBezTo>
                <a:cubicBezTo>
                  <a:pt x="1353244" y="382881"/>
                  <a:pt x="1321123" y="363378"/>
                  <a:pt x="1318063" y="333168"/>
                </a:cubicBezTo>
                <a:cubicBezTo>
                  <a:pt x="1314622" y="309077"/>
                  <a:pt x="1343302" y="298370"/>
                  <a:pt x="1365099" y="290722"/>
                </a:cubicBezTo>
                <a:cubicBezTo>
                  <a:pt x="1420930" y="271219"/>
                  <a:pt x="1465288" y="213477"/>
                  <a:pt x="1536798" y="244069"/>
                </a:cubicBezTo>
                <a:cubicBezTo>
                  <a:pt x="1581921" y="195886"/>
                  <a:pt x="1653813" y="188238"/>
                  <a:pt x="1711938" y="175619"/>
                </a:cubicBezTo>
                <a:cubicBezTo>
                  <a:pt x="1897403" y="135849"/>
                  <a:pt x="2085546" y="104874"/>
                  <a:pt x="2273687" y="78488"/>
                </a:cubicBezTo>
                <a:cubicBezTo>
                  <a:pt x="2397204" y="61280"/>
                  <a:pt x="2524544" y="68546"/>
                  <a:pt x="2646913" y="46749"/>
                </a:cubicBezTo>
                <a:cubicBezTo>
                  <a:pt x="2886297" y="4302"/>
                  <a:pt x="3124151" y="5450"/>
                  <a:pt x="3362388" y="861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E8A01-259F-F47F-6B62-FFA048507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95427"/>
            <a:ext cx="3733800" cy="40243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Implementation Plan</a:t>
            </a:r>
          </a:p>
        </p:txBody>
      </p:sp>
      <p:graphicFrame>
        <p:nvGraphicFramePr>
          <p:cNvPr id="15" name="Text Placeholder 2">
            <a:extLst>
              <a:ext uri="{FF2B5EF4-FFF2-40B4-BE49-F238E27FC236}">
                <a16:creationId xmlns:a16="http://schemas.microsoft.com/office/drawing/2014/main" id="{688309FC-3755-3377-3235-6EF80A112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6513888"/>
              </p:ext>
            </p:extLst>
          </p:nvPr>
        </p:nvGraphicFramePr>
        <p:xfrm>
          <a:off x="4702547" y="609600"/>
          <a:ext cx="6651253" cy="5567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2534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A5E074-D0FF-68FE-1A96-672674A89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18981AE1-7065-58D7-5136-654769277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" y="2421682"/>
            <a:ext cx="4977578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The ERD-based system streamlines Omega Manufacturing’s order processing.</a:t>
            </a:r>
          </a:p>
          <a:p>
            <a:r>
              <a:rPr lang="en-US" sz="1800" dirty="0">
                <a:solidFill>
                  <a:schemeClr val="tx2"/>
                </a:solidFill>
              </a:rPr>
              <a:t>Ensures accuracy, efficiency, and data-driven decision making.</a:t>
            </a:r>
          </a:p>
          <a:p>
            <a:r>
              <a:rPr lang="en-US" sz="1800" dirty="0">
                <a:solidFill>
                  <a:schemeClr val="tx2"/>
                </a:solidFill>
              </a:rPr>
              <a:t>Ready for digital transformation with Microsoft Power Platform.</a:t>
            </a:r>
          </a:p>
          <a:p>
            <a:r>
              <a:rPr lang="en-US" sz="1800" dirty="0">
                <a:solidFill>
                  <a:schemeClr val="tx2"/>
                </a:solidFill>
              </a:rPr>
              <a:t>Looking forward to implementation and driving business growth.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B1379504-19A1-185B-9164-A70921347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826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451</Words>
  <Application>Microsoft Office PowerPoint</Application>
  <PresentationFormat>Widescreen</PresentationFormat>
  <Paragraphs>44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Entity Relationship Diagram (ERD) for Omega Manufacturing’s Order Processing System</vt:lpstr>
      <vt:lpstr>Overview</vt:lpstr>
      <vt:lpstr>Core Tables (Entities) &amp; Fields</vt:lpstr>
      <vt:lpstr>Relationships Between Tables</vt:lpstr>
      <vt:lpstr>ERD Diagram</vt:lpstr>
      <vt:lpstr>PowerPoint Presentation</vt:lpstr>
      <vt:lpstr>Advantages of Implementation</vt:lpstr>
      <vt:lpstr>Implementation Plan</vt:lpstr>
      <vt:lpstr>Conclusion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Alaje Aiyenomuro</dc:creator>
  <cp:lastModifiedBy>Alaje Aiyenomuro</cp:lastModifiedBy>
  <cp:revision>1</cp:revision>
  <dcterms:created xsi:type="dcterms:W3CDTF">2025-03-29T08:37:12Z</dcterms:created>
  <dcterms:modified xsi:type="dcterms:W3CDTF">2025-03-29T08:51:13Z</dcterms:modified>
</cp:coreProperties>
</file>

<file path=docProps/thumbnail.jpeg>
</file>